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61" r:id="rId2"/>
    <p:sldId id="256" r:id="rId3"/>
    <p:sldId id="270" r:id="rId4"/>
    <p:sldId id="271" r:id="rId5"/>
    <p:sldId id="272" r:id="rId6"/>
  </p:sldIdLst>
  <p:sldSz cx="10691813" cy="7559675"/>
  <p:notesSz cx="6886575" cy="100171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Talk9_images_seu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E4DC3E7-A5DD-446A-AB0F-0F9080751938}"/>
              </a:ext>
            </a:extLst>
          </p:cNvPr>
          <p:cNvSpPr/>
          <p:nvPr userDrawn="1"/>
        </p:nvSpPr>
        <p:spPr>
          <a:xfrm>
            <a:off x="1253661" y="505963"/>
            <a:ext cx="8353991" cy="654775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960"/>
          </a:p>
        </p:txBody>
      </p:sp>
      <p:sp>
        <p:nvSpPr>
          <p:cNvPr id="7" name="Rectangle à coins arrondis 8">
            <a:extLst>
              <a:ext uri="{FF2B5EF4-FFF2-40B4-BE49-F238E27FC236}">
                <a16:creationId xmlns:a16="http://schemas.microsoft.com/office/drawing/2014/main" id="{03C01012-F89E-424D-9349-1B93244A8822}"/>
              </a:ext>
            </a:extLst>
          </p:cNvPr>
          <p:cNvSpPr/>
          <p:nvPr userDrawn="1"/>
        </p:nvSpPr>
        <p:spPr>
          <a:xfrm>
            <a:off x="1837878" y="704645"/>
            <a:ext cx="2137067" cy="1865117"/>
          </a:xfrm>
          <a:prstGeom prst="roundRect">
            <a:avLst>
              <a:gd name="adj" fmla="val 760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960" b="1"/>
          </a:p>
        </p:txBody>
      </p:sp>
      <p:sp>
        <p:nvSpPr>
          <p:cNvPr id="8" name="Rectangle à coins arrondis 8">
            <a:extLst>
              <a:ext uri="{FF2B5EF4-FFF2-40B4-BE49-F238E27FC236}">
                <a16:creationId xmlns:a16="http://schemas.microsoft.com/office/drawing/2014/main" id="{8939B0A2-C5BB-49C7-AE4D-051226898248}"/>
              </a:ext>
            </a:extLst>
          </p:cNvPr>
          <p:cNvSpPr/>
          <p:nvPr userDrawn="1"/>
        </p:nvSpPr>
        <p:spPr>
          <a:xfrm>
            <a:off x="4246936" y="704645"/>
            <a:ext cx="2137067" cy="1865117"/>
          </a:xfrm>
          <a:prstGeom prst="roundRect">
            <a:avLst>
              <a:gd name="adj" fmla="val 760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960" b="1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id="{5DE11D47-B805-4C16-BF62-274D79679C4F}"/>
              </a:ext>
            </a:extLst>
          </p:cNvPr>
          <p:cNvSpPr/>
          <p:nvPr userDrawn="1"/>
        </p:nvSpPr>
        <p:spPr>
          <a:xfrm>
            <a:off x="6655994" y="704645"/>
            <a:ext cx="2137067" cy="1865117"/>
          </a:xfrm>
          <a:prstGeom prst="roundRect">
            <a:avLst>
              <a:gd name="adj" fmla="val 760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960" b="1"/>
          </a:p>
        </p:txBody>
      </p:sp>
      <p:sp>
        <p:nvSpPr>
          <p:cNvPr id="10" name="Rectangle à coins arrondis 8">
            <a:extLst>
              <a:ext uri="{FF2B5EF4-FFF2-40B4-BE49-F238E27FC236}">
                <a16:creationId xmlns:a16="http://schemas.microsoft.com/office/drawing/2014/main" id="{7D93214F-FC57-4DB4-B5C3-BF5EBF3FD149}"/>
              </a:ext>
            </a:extLst>
          </p:cNvPr>
          <p:cNvSpPr/>
          <p:nvPr userDrawn="1"/>
        </p:nvSpPr>
        <p:spPr>
          <a:xfrm>
            <a:off x="1837878" y="2847013"/>
            <a:ext cx="2137067" cy="1865117"/>
          </a:xfrm>
          <a:prstGeom prst="roundRect">
            <a:avLst>
              <a:gd name="adj" fmla="val 760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960" b="1"/>
          </a:p>
        </p:txBody>
      </p:sp>
      <p:sp>
        <p:nvSpPr>
          <p:cNvPr id="11" name="Rectangle à coins arrondis 8">
            <a:extLst>
              <a:ext uri="{FF2B5EF4-FFF2-40B4-BE49-F238E27FC236}">
                <a16:creationId xmlns:a16="http://schemas.microsoft.com/office/drawing/2014/main" id="{EFE8C9CE-0F79-4612-8C71-76435DB55D00}"/>
              </a:ext>
            </a:extLst>
          </p:cNvPr>
          <p:cNvSpPr/>
          <p:nvPr userDrawn="1"/>
        </p:nvSpPr>
        <p:spPr>
          <a:xfrm>
            <a:off x="4246936" y="2847013"/>
            <a:ext cx="2137067" cy="1865117"/>
          </a:xfrm>
          <a:prstGeom prst="roundRect">
            <a:avLst>
              <a:gd name="adj" fmla="val 760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960" b="1"/>
          </a:p>
        </p:txBody>
      </p:sp>
      <p:sp>
        <p:nvSpPr>
          <p:cNvPr id="12" name="Rectangle à coins arrondis 8">
            <a:extLst>
              <a:ext uri="{FF2B5EF4-FFF2-40B4-BE49-F238E27FC236}">
                <a16:creationId xmlns:a16="http://schemas.microsoft.com/office/drawing/2014/main" id="{932E0CDD-CCFB-4627-B6EC-A42E9C6F23F2}"/>
              </a:ext>
            </a:extLst>
          </p:cNvPr>
          <p:cNvSpPr/>
          <p:nvPr userDrawn="1"/>
        </p:nvSpPr>
        <p:spPr>
          <a:xfrm>
            <a:off x="6655994" y="2847013"/>
            <a:ext cx="2137067" cy="1865117"/>
          </a:xfrm>
          <a:prstGeom prst="roundRect">
            <a:avLst>
              <a:gd name="adj" fmla="val 760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960" b="1"/>
          </a:p>
        </p:txBody>
      </p:sp>
      <p:sp>
        <p:nvSpPr>
          <p:cNvPr id="13" name="Rectangle à coins arrondis 8">
            <a:extLst>
              <a:ext uri="{FF2B5EF4-FFF2-40B4-BE49-F238E27FC236}">
                <a16:creationId xmlns:a16="http://schemas.microsoft.com/office/drawing/2014/main" id="{BFCC03D1-2EAA-4C5B-9BC9-2C289E2E4954}"/>
              </a:ext>
            </a:extLst>
          </p:cNvPr>
          <p:cNvSpPr/>
          <p:nvPr userDrawn="1"/>
        </p:nvSpPr>
        <p:spPr>
          <a:xfrm>
            <a:off x="1837878" y="4989913"/>
            <a:ext cx="2137067" cy="1865117"/>
          </a:xfrm>
          <a:prstGeom prst="roundRect">
            <a:avLst>
              <a:gd name="adj" fmla="val 760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960" b="1"/>
          </a:p>
        </p:txBody>
      </p:sp>
      <p:sp>
        <p:nvSpPr>
          <p:cNvPr id="14" name="Rectangle à coins arrondis 8">
            <a:extLst>
              <a:ext uri="{FF2B5EF4-FFF2-40B4-BE49-F238E27FC236}">
                <a16:creationId xmlns:a16="http://schemas.microsoft.com/office/drawing/2014/main" id="{EEFF2C4A-1ECA-4345-9FCF-C7FD5D53AEBC}"/>
              </a:ext>
            </a:extLst>
          </p:cNvPr>
          <p:cNvSpPr/>
          <p:nvPr userDrawn="1"/>
        </p:nvSpPr>
        <p:spPr>
          <a:xfrm>
            <a:off x="4246936" y="4989913"/>
            <a:ext cx="2137067" cy="1865117"/>
          </a:xfrm>
          <a:prstGeom prst="roundRect">
            <a:avLst>
              <a:gd name="adj" fmla="val 760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960" b="1"/>
          </a:p>
        </p:txBody>
      </p:sp>
      <p:sp>
        <p:nvSpPr>
          <p:cNvPr id="15" name="Rectangle à coins arrondis 8">
            <a:extLst>
              <a:ext uri="{FF2B5EF4-FFF2-40B4-BE49-F238E27FC236}">
                <a16:creationId xmlns:a16="http://schemas.microsoft.com/office/drawing/2014/main" id="{F8842345-2875-46D2-B843-C48F53FC3188}"/>
              </a:ext>
            </a:extLst>
          </p:cNvPr>
          <p:cNvSpPr/>
          <p:nvPr userDrawn="1"/>
        </p:nvSpPr>
        <p:spPr>
          <a:xfrm>
            <a:off x="6655994" y="4989913"/>
            <a:ext cx="2137067" cy="1865117"/>
          </a:xfrm>
          <a:prstGeom prst="roundRect">
            <a:avLst>
              <a:gd name="adj" fmla="val 760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960" b="1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34CE58B0-6D3D-431A-AC36-CFD69CD3CC4F}"/>
              </a:ext>
            </a:extLst>
          </p:cNvPr>
          <p:cNvSpPr txBox="1"/>
          <p:nvPr userDrawn="1"/>
        </p:nvSpPr>
        <p:spPr>
          <a:xfrm>
            <a:off x="1076737" y="212402"/>
            <a:ext cx="511679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960" dirty="0">
                <a:sym typeface="Wingdings" panose="05000000000000000000" pitchFamily="2" charset="2"/>
              </a:rPr>
              <a:t></a:t>
            </a:r>
            <a:endParaRPr lang="fr-FR" sz="1960" dirty="0"/>
          </a:p>
        </p:txBody>
      </p:sp>
      <p:sp>
        <p:nvSpPr>
          <p:cNvPr id="19" name="Espace réservé pour une image  18">
            <a:extLst>
              <a:ext uri="{FF2B5EF4-FFF2-40B4-BE49-F238E27FC236}">
                <a16:creationId xmlns:a16="http://schemas.microsoft.com/office/drawing/2014/main" id="{55331A87-E21D-4420-BEB3-4FA26EBFAF0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035132" y="748241"/>
            <a:ext cx="1742559" cy="17779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+mn-lt"/>
              </a:defRPr>
            </a:lvl1pPr>
          </a:lstStyle>
          <a:p>
            <a:endParaRPr lang="fr-FR" dirty="0"/>
          </a:p>
        </p:txBody>
      </p:sp>
      <p:sp>
        <p:nvSpPr>
          <p:cNvPr id="20" name="Espace réservé pour une image  18">
            <a:extLst>
              <a:ext uri="{FF2B5EF4-FFF2-40B4-BE49-F238E27FC236}">
                <a16:creationId xmlns:a16="http://schemas.microsoft.com/office/drawing/2014/main" id="{BA0D5831-123C-4484-A55A-3F08B39425E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444190" y="748241"/>
            <a:ext cx="1742559" cy="17779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+mn-lt"/>
              </a:defRPr>
            </a:lvl1pPr>
          </a:lstStyle>
          <a:p>
            <a:endParaRPr lang="fr-FR" dirty="0"/>
          </a:p>
        </p:txBody>
      </p:sp>
      <p:sp>
        <p:nvSpPr>
          <p:cNvPr id="21" name="Espace réservé pour une image  18">
            <a:extLst>
              <a:ext uri="{FF2B5EF4-FFF2-40B4-BE49-F238E27FC236}">
                <a16:creationId xmlns:a16="http://schemas.microsoft.com/office/drawing/2014/main" id="{FA171A29-7725-4806-BD4E-A964EE589D2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853248" y="748241"/>
            <a:ext cx="1742559" cy="17779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+mn-lt"/>
              </a:defRPr>
            </a:lvl1pPr>
          </a:lstStyle>
          <a:p>
            <a:endParaRPr lang="fr-FR" dirty="0"/>
          </a:p>
        </p:txBody>
      </p:sp>
      <p:sp>
        <p:nvSpPr>
          <p:cNvPr id="22" name="Espace réservé pour une image  18">
            <a:extLst>
              <a:ext uri="{FF2B5EF4-FFF2-40B4-BE49-F238E27FC236}">
                <a16:creationId xmlns:a16="http://schemas.microsoft.com/office/drawing/2014/main" id="{9E3D137E-2EE5-41AF-B9A3-34B6FF58A24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035132" y="2894653"/>
            <a:ext cx="1742559" cy="17779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+mn-lt"/>
              </a:defRPr>
            </a:lvl1pPr>
          </a:lstStyle>
          <a:p>
            <a:endParaRPr lang="fr-FR" dirty="0"/>
          </a:p>
        </p:txBody>
      </p:sp>
      <p:sp>
        <p:nvSpPr>
          <p:cNvPr id="23" name="Espace réservé pour une image  18">
            <a:extLst>
              <a:ext uri="{FF2B5EF4-FFF2-40B4-BE49-F238E27FC236}">
                <a16:creationId xmlns:a16="http://schemas.microsoft.com/office/drawing/2014/main" id="{C585D505-2508-4075-B4DD-70F9D240E5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444190" y="2894653"/>
            <a:ext cx="1742559" cy="17779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24" name="Espace réservé pour une image  18">
            <a:extLst>
              <a:ext uri="{FF2B5EF4-FFF2-40B4-BE49-F238E27FC236}">
                <a16:creationId xmlns:a16="http://schemas.microsoft.com/office/drawing/2014/main" id="{39E1F0EB-6096-4ED8-918F-E981E9ED1DF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853248" y="2894653"/>
            <a:ext cx="1742559" cy="17779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25" name="Espace réservé pour une image  18">
            <a:extLst>
              <a:ext uri="{FF2B5EF4-FFF2-40B4-BE49-F238E27FC236}">
                <a16:creationId xmlns:a16="http://schemas.microsoft.com/office/drawing/2014/main" id="{DFBC9529-9AD4-4550-88E1-9BDDC5DB3FF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035132" y="5041596"/>
            <a:ext cx="1742559" cy="17779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26" name="Espace réservé pour une image  18">
            <a:extLst>
              <a:ext uri="{FF2B5EF4-FFF2-40B4-BE49-F238E27FC236}">
                <a16:creationId xmlns:a16="http://schemas.microsoft.com/office/drawing/2014/main" id="{B82F1D3A-189E-4C76-A81E-8BC20986A62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444190" y="5041596"/>
            <a:ext cx="1742559" cy="17779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27" name="Espace réservé pour une image  18">
            <a:extLst>
              <a:ext uri="{FF2B5EF4-FFF2-40B4-BE49-F238E27FC236}">
                <a16:creationId xmlns:a16="http://schemas.microsoft.com/office/drawing/2014/main" id="{D514B34C-6E88-46DB-B8E5-188B6D3E5D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853248" y="5041596"/>
            <a:ext cx="1742559" cy="1777924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7604F50A-57C9-4310-9038-6D336F4E0875}"/>
              </a:ext>
            </a:extLst>
          </p:cNvPr>
          <p:cNvSpPr txBox="1"/>
          <p:nvPr userDrawn="1"/>
        </p:nvSpPr>
        <p:spPr>
          <a:xfrm>
            <a:off x="559840" y="1174033"/>
            <a:ext cx="615553" cy="489929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fr-FR" sz="2800" dirty="0">
                <a:latin typeface="+mn-lt"/>
                <a:cs typeface="Poppins" panose="00000500000000000000" pitchFamily="2" charset="0"/>
              </a:rPr>
              <a:t>Planche vierge </a:t>
            </a:r>
            <a:r>
              <a:rPr lang="fr-FR" sz="2800" dirty="0" err="1">
                <a:latin typeface="+mn-lt"/>
                <a:cs typeface="Poppins" panose="00000500000000000000" pitchFamily="2" charset="0"/>
              </a:rPr>
              <a:t>GoTalk</a:t>
            </a:r>
            <a:r>
              <a:rPr lang="fr-FR" sz="2800" dirty="0">
                <a:latin typeface="+mn-lt"/>
                <a:cs typeface="Poppins" panose="00000500000000000000" pitchFamily="2" charset="0"/>
              </a:rPr>
              <a:t> 9 – images</a:t>
            </a:r>
          </a:p>
        </p:txBody>
      </p:sp>
    </p:spTree>
    <p:extLst>
      <p:ext uri="{BB962C8B-B14F-4D97-AF65-F5344CB8AC3E}">
        <p14:creationId xmlns:p14="http://schemas.microsoft.com/office/powerpoint/2010/main" val="171873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84133-BF60-468B-A07E-C60FE00ECA5F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6ED66-CD63-4D5C-8CFF-175754BA8A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8960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84133-BF60-468B-A07E-C60FE00ECA5F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6ED66-CD63-4D5C-8CFF-175754BA8A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3610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84133-BF60-468B-A07E-C60FE00ECA5F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6ED66-CD63-4D5C-8CFF-175754BA8A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1611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84133-BF60-468B-A07E-C60FE00ECA5F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6ED66-CD63-4D5C-8CFF-175754BA8A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6737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84133-BF60-468B-A07E-C60FE00ECA5F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6ED66-CD63-4D5C-8CFF-175754BA8A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7580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84133-BF60-468B-A07E-C60FE00ECA5F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6ED66-CD63-4D5C-8CFF-175754BA8A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2094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oTalk9_images_et_tex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E4DC3E7-A5DD-446A-AB0F-0F9080751938}"/>
              </a:ext>
            </a:extLst>
          </p:cNvPr>
          <p:cNvSpPr/>
          <p:nvPr userDrawn="1"/>
        </p:nvSpPr>
        <p:spPr>
          <a:xfrm>
            <a:off x="1253661" y="505963"/>
            <a:ext cx="8353991" cy="654775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960"/>
          </a:p>
        </p:txBody>
      </p:sp>
      <p:sp>
        <p:nvSpPr>
          <p:cNvPr id="7" name="Rectangle à coins arrondis 8">
            <a:extLst>
              <a:ext uri="{FF2B5EF4-FFF2-40B4-BE49-F238E27FC236}">
                <a16:creationId xmlns:a16="http://schemas.microsoft.com/office/drawing/2014/main" id="{03C01012-F89E-424D-9349-1B93244A8822}"/>
              </a:ext>
            </a:extLst>
          </p:cNvPr>
          <p:cNvSpPr/>
          <p:nvPr userDrawn="1"/>
        </p:nvSpPr>
        <p:spPr>
          <a:xfrm>
            <a:off x="1837878" y="704645"/>
            <a:ext cx="2137067" cy="1865117"/>
          </a:xfrm>
          <a:prstGeom prst="roundRect">
            <a:avLst>
              <a:gd name="adj" fmla="val 760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960" b="1"/>
          </a:p>
        </p:txBody>
      </p:sp>
      <p:sp>
        <p:nvSpPr>
          <p:cNvPr id="8" name="Rectangle à coins arrondis 8">
            <a:extLst>
              <a:ext uri="{FF2B5EF4-FFF2-40B4-BE49-F238E27FC236}">
                <a16:creationId xmlns:a16="http://schemas.microsoft.com/office/drawing/2014/main" id="{8939B0A2-C5BB-49C7-AE4D-051226898248}"/>
              </a:ext>
            </a:extLst>
          </p:cNvPr>
          <p:cNvSpPr/>
          <p:nvPr userDrawn="1"/>
        </p:nvSpPr>
        <p:spPr>
          <a:xfrm>
            <a:off x="4246936" y="704645"/>
            <a:ext cx="2137067" cy="1865117"/>
          </a:xfrm>
          <a:prstGeom prst="roundRect">
            <a:avLst>
              <a:gd name="adj" fmla="val 760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960" b="1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id="{5DE11D47-B805-4C16-BF62-274D79679C4F}"/>
              </a:ext>
            </a:extLst>
          </p:cNvPr>
          <p:cNvSpPr/>
          <p:nvPr userDrawn="1"/>
        </p:nvSpPr>
        <p:spPr>
          <a:xfrm>
            <a:off x="6655994" y="704645"/>
            <a:ext cx="2137067" cy="1865117"/>
          </a:xfrm>
          <a:prstGeom prst="roundRect">
            <a:avLst>
              <a:gd name="adj" fmla="val 760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960" b="1"/>
          </a:p>
        </p:txBody>
      </p:sp>
      <p:sp>
        <p:nvSpPr>
          <p:cNvPr id="10" name="Rectangle à coins arrondis 8">
            <a:extLst>
              <a:ext uri="{FF2B5EF4-FFF2-40B4-BE49-F238E27FC236}">
                <a16:creationId xmlns:a16="http://schemas.microsoft.com/office/drawing/2014/main" id="{7D93214F-FC57-4DB4-B5C3-BF5EBF3FD149}"/>
              </a:ext>
            </a:extLst>
          </p:cNvPr>
          <p:cNvSpPr/>
          <p:nvPr userDrawn="1"/>
        </p:nvSpPr>
        <p:spPr>
          <a:xfrm>
            <a:off x="1837878" y="2847013"/>
            <a:ext cx="2137067" cy="1865117"/>
          </a:xfrm>
          <a:prstGeom prst="roundRect">
            <a:avLst>
              <a:gd name="adj" fmla="val 760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960" b="1"/>
          </a:p>
        </p:txBody>
      </p:sp>
      <p:sp>
        <p:nvSpPr>
          <p:cNvPr id="11" name="Rectangle à coins arrondis 8">
            <a:extLst>
              <a:ext uri="{FF2B5EF4-FFF2-40B4-BE49-F238E27FC236}">
                <a16:creationId xmlns:a16="http://schemas.microsoft.com/office/drawing/2014/main" id="{EFE8C9CE-0F79-4612-8C71-76435DB55D00}"/>
              </a:ext>
            </a:extLst>
          </p:cNvPr>
          <p:cNvSpPr/>
          <p:nvPr userDrawn="1"/>
        </p:nvSpPr>
        <p:spPr>
          <a:xfrm>
            <a:off x="4246936" y="2847013"/>
            <a:ext cx="2137067" cy="1865117"/>
          </a:xfrm>
          <a:prstGeom prst="roundRect">
            <a:avLst>
              <a:gd name="adj" fmla="val 760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960" b="1"/>
          </a:p>
        </p:txBody>
      </p:sp>
      <p:sp>
        <p:nvSpPr>
          <p:cNvPr id="12" name="Rectangle à coins arrondis 8">
            <a:extLst>
              <a:ext uri="{FF2B5EF4-FFF2-40B4-BE49-F238E27FC236}">
                <a16:creationId xmlns:a16="http://schemas.microsoft.com/office/drawing/2014/main" id="{932E0CDD-CCFB-4627-B6EC-A42E9C6F23F2}"/>
              </a:ext>
            </a:extLst>
          </p:cNvPr>
          <p:cNvSpPr/>
          <p:nvPr userDrawn="1"/>
        </p:nvSpPr>
        <p:spPr>
          <a:xfrm>
            <a:off x="6655994" y="2847013"/>
            <a:ext cx="2137067" cy="1865117"/>
          </a:xfrm>
          <a:prstGeom prst="roundRect">
            <a:avLst>
              <a:gd name="adj" fmla="val 760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960" b="1"/>
          </a:p>
        </p:txBody>
      </p:sp>
      <p:sp>
        <p:nvSpPr>
          <p:cNvPr id="13" name="Rectangle à coins arrondis 8">
            <a:extLst>
              <a:ext uri="{FF2B5EF4-FFF2-40B4-BE49-F238E27FC236}">
                <a16:creationId xmlns:a16="http://schemas.microsoft.com/office/drawing/2014/main" id="{BFCC03D1-2EAA-4C5B-9BC9-2C289E2E4954}"/>
              </a:ext>
            </a:extLst>
          </p:cNvPr>
          <p:cNvSpPr/>
          <p:nvPr userDrawn="1"/>
        </p:nvSpPr>
        <p:spPr>
          <a:xfrm>
            <a:off x="1837878" y="4989913"/>
            <a:ext cx="2137067" cy="1865117"/>
          </a:xfrm>
          <a:prstGeom prst="roundRect">
            <a:avLst>
              <a:gd name="adj" fmla="val 760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960" b="1"/>
          </a:p>
        </p:txBody>
      </p:sp>
      <p:sp>
        <p:nvSpPr>
          <p:cNvPr id="14" name="Rectangle à coins arrondis 8">
            <a:extLst>
              <a:ext uri="{FF2B5EF4-FFF2-40B4-BE49-F238E27FC236}">
                <a16:creationId xmlns:a16="http://schemas.microsoft.com/office/drawing/2014/main" id="{EEFF2C4A-1ECA-4345-9FCF-C7FD5D53AEBC}"/>
              </a:ext>
            </a:extLst>
          </p:cNvPr>
          <p:cNvSpPr/>
          <p:nvPr userDrawn="1"/>
        </p:nvSpPr>
        <p:spPr>
          <a:xfrm>
            <a:off x="4246936" y="4989913"/>
            <a:ext cx="2137067" cy="1865117"/>
          </a:xfrm>
          <a:prstGeom prst="roundRect">
            <a:avLst>
              <a:gd name="adj" fmla="val 760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960" b="1"/>
          </a:p>
        </p:txBody>
      </p:sp>
      <p:sp>
        <p:nvSpPr>
          <p:cNvPr id="15" name="Rectangle à coins arrondis 8">
            <a:extLst>
              <a:ext uri="{FF2B5EF4-FFF2-40B4-BE49-F238E27FC236}">
                <a16:creationId xmlns:a16="http://schemas.microsoft.com/office/drawing/2014/main" id="{F8842345-2875-46D2-B843-C48F53FC3188}"/>
              </a:ext>
            </a:extLst>
          </p:cNvPr>
          <p:cNvSpPr/>
          <p:nvPr userDrawn="1"/>
        </p:nvSpPr>
        <p:spPr>
          <a:xfrm>
            <a:off x="6655994" y="4989913"/>
            <a:ext cx="2137067" cy="1865117"/>
          </a:xfrm>
          <a:prstGeom prst="roundRect">
            <a:avLst>
              <a:gd name="adj" fmla="val 760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960" b="1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9063780-796E-4318-8F62-4AD16A2EC842}"/>
              </a:ext>
            </a:extLst>
          </p:cNvPr>
          <p:cNvSpPr txBox="1"/>
          <p:nvPr userDrawn="1"/>
        </p:nvSpPr>
        <p:spPr>
          <a:xfrm>
            <a:off x="559840" y="-49763"/>
            <a:ext cx="615553" cy="612308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fr-FR" sz="2800" dirty="0">
                <a:latin typeface="+mn-lt"/>
                <a:cs typeface="Poppins" panose="00000500000000000000" pitchFamily="2" charset="0"/>
              </a:rPr>
              <a:t>Planche vierge </a:t>
            </a:r>
            <a:r>
              <a:rPr lang="fr-FR" sz="2800" dirty="0" err="1">
                <a:latin typeface="+mn-lt"/>
                <a:cs typeface="Poppins" panose="00000500000000000000" pitchFamily="2" charset="0"/>
              </a:rPr>
              <a:t>GoTalk</a:t>
            </a:r>
            <a:r>
              <a:rPr lang="fr-FR" sz="2800" dirty="0">
                <a:latin typeface="+mn-lt"/>
                <a:cs typeface="Poppins" panose="00000500000000000000" pitchFamily="2" charset="0"/>
              </a:rPr>
              <a:t> 9 – images + textes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34CE58B0-6D3D-431A-AC36-CFD69CD3CC4F}"/>
              </a:ext>
            </a:extLst>
          </p:cNvPr>
          <p:cNvSpPr txBox="1"/>
          <p:nvPr userDrawn="1"/>
        </p:nvSpPr>
        <p:spPr>
          <a:xfrm>
            <a:off x="1076737" y="212402"/>
            <a:ext cx="511679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960" dirty="0">
                <a:sym typeface="Wingdings" panose="05000000000000000000" pitchFamily="2" charset="2"/>
              </a:rPr>
              <a:t></a:t>
            </a:r>
            <a:endParaRPr lang="fr-FR" sz="1960" dirty="0"/>
          </a:p>
        </p:txBody>
      </p:sp>
      <p:sp>
        <p:nvSpPr>
          <p:cNvPr id="19" name="Espace réservé pour une image  18">
            <a:extLst>
              <a:ext uri="{FF2B5EF4-FFF2-40B4-BE49-F238E27FC236}">
                <a16:creationId xmlns:a16="http://schemas.microsoft.com/office/drawing/2014/main" id="{55331A87-E21D-4420-BEB3-4FA26EBFAF0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48000" y="748241"/>
            <a:ext cx="1300629" cy="1327024"/>
          </a:xfrm>
        </p:spPr>
        <p:txBody>
          <a:bodyPr>
            <a:normAutofit/>
          </a:bodyPr>
          <a:lstStyle>
            <a:lvl1pPr marL="0" indent="0">
              <a:buNone/>
              <a:defRPr sz="900"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29" name="Espace réservé pour une image  18">
            <a:extLst>
              <a:ext uri="{FF2B5EF4-FFF2-40B4-BE49-F238E27FC236}">
                <a16:creationId xmlns:a16="http://schemas.microsoft.com/office/drawing/2014/main" id="{6673E77B-05EF-4FD8-B040-80C55651A472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4587655" y="748241"/>
            <a:ext cx="1300629" cy="1327024"/>
          </a:xfrm>
        </p:spPr>
        <p:txBody>
          <a:bodyPr>
            <a:normAutofit/>
          </a:bodyPr>
          <a:lstStyle>
            <a:lvl1pPr marL="0" indent="0">
              <a:buNone/>
              <a:defRPr sz="900"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30" name="Espace réservé du texte 29">
            <a:extLst>
              <a:ext uri="{FF2B5EF4-FFF2-40B4-BE49-F238E27FC236}">
                <a16:creationId xmlns:a16="http://schemas.microsoft.com/office/drawing/2014/main" id="{EB6D19C7-C5D9-4213-A516-7FF127E52249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4385067" y="2215234"/>
            <a:ext cx="1721999" cy="211741"/>
          </a:xfrm>
        </p:spPr>
        <p:txBody>
          <a:bodyPr>
            <a:noAutofit/>
          </a:bodyPr>
          <a:lstStyle>
            <a:lvl1pPr marL="0" indent="0" algn="ctr">
              <a:buNone/>
              <a:defRPr sz="1400" b="1">
                <a:latin typeface="+mn-lt"/>
              </a:defRPr>
            </a:lvl1pPr>
            <a:lvl2pPr marL="457200" indent="0" algn="ctr">
              <a:buNone/>
              <a:defRPr sz="1400" b="1">
                <a:latin typeface="+mn-lt"/>
              </a:defRPr>
            </a:lvl2pPr>
            <a:lvl3pPr marL="914400" indent="0" algn="ctr">
              <a:buNone/>
              <a:defRPr sz="1400" b="1">
                <a:latin typeface="+mn-lt"/>
              </a:defRPr>
            </a:lvl3pPr>
            <a:lvl4pPr marL="1371600" indent="0" algn="ctr">
              <a:buNone/>
              <a:defRPr sz="1400" b="1">
                <a:latin typeface="+mn-lt"/>
              </a:defRPr>
            </a:lvl4pPr>
            <a:lvl5pPr marL="1828800" indent="0" algn="ctr">
              <a:buNone/>
              <a:defRPr sz="1400" b="1">
                <a:latin typeface="+mn-lt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31" name="Espace réservé pour une image  18">
            <a:extLst>
              <a:ext uri="{FF2B5EF4-FFF2-40B4-BE49-F238E27FC236}">
                <a16:creationId xmlns:a16="http://schemas.microsoft.com/office/drawing/2014/main" id="{10E95B39-D497-4557-8254-D95ACEFAA0F6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7038729" y="748241"/>
            <a:ext cx="1300629" cy="1327024"/>
          </a:xfrm>
        </p:spPr>
        <p:txBody>
          <a:bodyPr>
            <a:normAutofit/>
          </a:bodyPr>
          <a:lstStyle>
            <a:lvl1pPr marL="0" indent="0">
              <a:buNone/>
              <a:defRPr sz="900"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32" name="Espace réservé du texte 29">
            <a:extLst>
              <a:ext uri="{FF2B5EF4-FFF2-40B4-BE49-F238E27FC236}">
                <a16:creationId xmlns:a16="http://schemas.microsoft.com/office/drawing/2014/main" id="{3CEC53E4-760F-4DE2-85B0-C27EEBFD9F3E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6836141" y="2215234"/>
            <a:ext cx="1721999" cy="211741"/>
          </a:xfrm>
        </p:spPr>
        <p:txBody>
          <a:bodyPr>
            <a:noAutofit/>
          </a:bodyPr>
          <a:lstStyle>
            <a:lvl1pPr marL="0" indent="0" algn="ctr">
              <a:buNone/>
              <a:defRPr sz="1400" b="1">
                <a:latin typeface="+mn-lt"/>
              </a:defRPr>
            </a:lvl1pPr>
            <a:lvl2pPr marL="457200" indent="0" algn="ctr">
              <a:buNone/>
              <a:defRPr sz="1400" b="1">
                <a:latin typeface="+mn-lt"/>
              </a:defRPr>
            </a:lvl2pPr>
            <a:lvl3pPr marL="914400" indent="0" algn="ctr">
              <a:buNone/>
              <a:defRPr sz="1400" b="1">
                <a:latin typeface="+mn-lt"/>
              </a:defRPr>
            </a:lvl3pPr>
            <a:lvl4pPr marL="1371600" indent="0" algn="ctr">
              <a:buNone/>
              <a:defRPr sz="1400" b="1">
                <a:latin typeface="+mn-lt"/>
              </a:defRPr>
            </a:lvl4pPr>
            <a:lvl5pPr marL="1828800" indent="0" algn="ctr">
              <a:buNone/>
              <a:defRPr sz="1400" b="1">
                <a:latin typeface="+mn-lt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33" name="Espace réservé pour une image  18">
            <a:extLst>
              <a:ext uri="{FF2B5EF4-FFF2-40B4-BE49-F238E27FC236}">
                <a16:creationId xmlns:a16="http://schemas.microsoft.com/office/drawing/2014/main" id="{9721B006-7635-401E-A8EF-35875FB0518A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248000" y="2922342"/>
            <a:ext cx="1300629" cy="1327024"/>
          </a:xfrm>
        </p:spPr>
        <p:txBody>
          <a:bodyPr>
            <a:normAutofit/>
          </a:bodyPr>
          <a:lstStyle>
            <a:lvl1pPr marL="0" indent="0">
              <a:buNone/>
              <a:defRPr sz="900"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34" name="Espace réservé du texte 29">
            <a:extLst>
              <a:ext uri="{FF2B5EF4-FFF2-40B4-BE49-F238E27FC236}">
                <a16:creationId xmlns:a16="http://schemas.microsoft.com/office/drawing/2014/main" id="{FB1E4B8C-7EF5-468A-8BA3-9C06650B72E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2045412" y="4389335"/>
            <a:ext cx="1721999" cy="211741"/>
          </a:xfrm>
        </p:spPr>
        <p:txBody>
          <a:bodyPr>
            <a:noAutofit/>
          </a:bodyPr>
          <a:lstStyle>
            <a:lvl1pPr marL="0" indent="0" algn="ctr">
              <a:buNone/>
              <a:defRPr sz="1400" b="1">
                <a:latin typeface="+mn-lt"/>
              </a:defRPr>
            </a:lvl1pPr>
            <a:lvl2pPr marL="457200" indent="0" algn="ctr">
              <a:buNone/>
              <a:defRPr sz="1400" b="1">
                <a:latin typeface="+mn-lt"/>
              </a:defRPr>
            </a:lvl2pPr>
            <a:lvl3pPr marL="914400" indent="0" algn="ctr">
              <a:buNone/>
              <a:defRPr sz="1400" b="1">
                <a:latin typeface="+mn-lt"/>
              </a:defRPr>
            </a:lvl3pPr>
            <a:lvl4pPr marL="1371600" indent="0" algn="ctr">
              <a:buNone/>
              <a:defRPr sz="1400" b="1">
                <a:latin typeface="+mn-lt"/>
              </a:defRPr>
            </a:lvl4pPr>
            <a:lvl5pPr marL="1828800" indent="0" algn="ctr">
              <a:buNone/>
              <a:defRPr sz="1400" b="1">
                <a:latin typeface="+mn-lt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35" name="Espace réservé pour une image  18">
            <a:extLst>
              <a:ext uri="{FF2B5EF4-FFF2-40B4-BE49-F238E27FC236}">
                <a16:creationId xmlns:a16="http://schemas.microsoft.com/office/drawing/2014/main" id="{64DF47B0-1F38-4761-B9B3-FD2391F93C47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4587655" y="2922342"/>
            <a:ext cx="1300629" cy="1327024"/>
          </a:xfrm>
        </p:spPr>
        <p:txBody>
          <a:bodyPr>
            <a:normAutofit/>
          </a:bodyPr>
          <a:lstStyle>
            <a:lvl1pPr marL="0" indent="0">
              <a:buNone/>
              <a:defRPr sz="900"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36" name="Espace réservé du texte 29">
            <a:extLst>
              <a:ext uri="{FF2B5EF4-FFF2-40B4-BE49-F238E27FC236}">
                <a16:creationId xmlns:a16="http://schemas.microsoft.com/office/drawing/2014/main" id="{ED0D1260-E538-4640-A95C-7BF63A4D1D1D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4385067" y="4389335"/>
            <a:ext cx="1721999" cy="211741"/>
          </a:xfrm>
        </p:spPr>
        <p:txBody>
          <a:bodyPr>
            <a:noAutofit/>
          </a:bodyPr>
          <a:lstStyle>
            <a:lvl1pPr marL="0" indent="0" algn="ctr">
              <a:buNone/>
              <a:defRPr sz="1400" b="1">
                <a:latin typeface="+mn-lt"/>
              </a:defRPr>
            </a:lvl1pPr>
            <a:lvl2pPr marL="457200" indent="0" algn="ctr">
              <a:buNone/>
              <a:defRPr sz="1400" b="1">
                <a:latin typeface="+mn-lt"/>
              </a:defRPr>
            </a:lvl2pPr>
            <a:lvl3pPr marL="914400" indent="0" algn="ctr">
              <a:buNone/>
              <a:defRPr sz="1400" b="1">
                <a:latin typeface="+mn-lt"/>
              </a:defRPr>
            </a:lvl3pPr>
            <a:lvl4pPr marL="1371600" indent="0" algn="ctr">
              <a:buNone/>
              <a:defRPr sz="1400" b="1">
                <a:latin typeface="+mn-lt"/>
              </a:defRPr>
            </a:lvl4pPr>
            <a:lvl5pPr marL="1828800" indent="0" algn="ctr">
              <a:buNone/>
              <a:defRPr sz="1400" b="1">
                <a:latin typeface="+mn-lt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37" name="Espace réservé pour une image  18">
            <a:extLst>
              <a:ext uri="{FF2B5EF4-FFF2-40B4-BE49-F238E27FC236}">
                <a16:creationId xmlns:a16="http://schemas.microsoft.com/office/drawing/2014/main" id="{7D6D2F0C-5853-4371-BF95-B82976A87D40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7038729" y="2922342"/>
            <a:ext cx="1300629" cy="1327024"/>
          </a:xfrm>
        </p:spPr>
        <p:txBody>
          <a:bodyPr>
            <a:normAutofit/>
          </a:bodyPr>
          <a:lstStyle>
            <a:lvl1pPr marL="0" indent="0">
              <a:buNone/>
              <a:defRPr sz="900"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38" name="Espace réservé du texte 29">
            <a:extLst>
              <a:ext uri="{FF2B5EF4-FFF2-40B4-BE49-F238E27FC236}">
                <a16:creationId xmlns:a16="http://schemas.microsoft.com/office/drawing/2014/main" id="{D70806CC-F904-4177-85BD-F87767A1E362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6836141" y="4389335"/>
            <a:ext cx="1721999" cy="211741"/>
          </a:xfrm>
        </p:spPr>
        <p:txBody>
          <a:bodyPr>
            <a:noAutofit/>
          </a:bodyPr>
          <a:lstStyle>
            <a:lvl1pPr marL="0" indent="0" algn="ctr">
              <a:buNone/>
              <a:defRPr sz="1400" b="1">
                <a:latin typeface="+mn-lt"/>
              </a:defRPr>
            </a:lvl1pPr>
            <a:lvl2pPr marL="457200" indent="0" algn="ctr">
              <a:buNone/>
              <a:defRPr sz="1400" b="1">
                <a:latin typeface="+mn-lt"/>
              </a:defRPr>
            </a:lvl2pPr>
            <a:lvl3pPr marL="914400" indent="0" algn="ctr">
              <a:buNone/>
              <a:defRPr sz="1400" b="1">
                <a:latin typeface="+mn-lt"/>
              </a:defRPr>
            </a:lvl3pPr>
            <a:lvl4pPr marL="1371600" indent="0" algn="ctr">
              <a:buNone/>
              <a:defRPr sz="1400" b="1">
                <a:latin typeface="+mn-lt"/>
              </a:defRPr>
            </a:lvl4pPr>
            <a:lvl5pPr marL="1828800" indent="0" algn="ctr">
              <a:buNone/>
              <a:defRPr sz="1400" b="1">
                <a:latin typeface="+mn-lt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39" name="Espace réservé pour une image  18">
            <a:extLst>
              <a:ext uri="{FF2B5EF4-FFF2-40B4-BE49-F238E27FC236}">
                <a16:creationId xmlns:a16="http://schemas.microsoft.com/office/drawing/2014/main" id="{5CEA141B-1DFD-4356-B88A-EF6398F71594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2248000" y="5128176"/>
            <a:ext cx="1300629" cy="1327024"/>
          </a:xfrm>
        </p:spPr>
        <p:txBody>
          <a:bodyPr>
            <a:normAutofit/>
          </a:bodyPr>
          <a:lstStyle>
            <a:lvl1pPr marL="0" indent="0">
              <a:buNone/>
              <a:defRPr sz="900"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40" name="Espace réservé du texte 29">
            <a:extLst>
              <a:ext uri="{FF2B5EF4-FFF2-40B4-BE49-F238E27FC236}">
                <a16:creationId xmlns:a16="http://schemas.microsoft.com/office/drawing/2014/main" id="{8E4DBEEE-B689-4902-A617-BB83AA05DC67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2045412" y="6595169"/>
            <a:ext cx="1721999" cy="211741"/>
          </a:xfrm>
        </p:spPr>
        <p:txBody>
          <a:bodyPr>
            <a:noAutofit/>
          </a:bodyPr>
          <a:lstStyle>
            <a:lvl1pPr marL="0" indent="0" algn="ctr">
              <a:buNone/>
              <a:defRPr sz="1400" b="1">
                <a:latin typeface="+mn-lt"/>
              </a:defRPr>
            </a:lvl1pPr>
            <a:lvl2pPr marL="457200" indent="0" algn="ctr">
              <a:buNone/>
              <a:defRPr sz="1400" b="1">
                <a:latin typeface="+mn-lt"/>
              </a:defRPr>
            </a:lvl2pPr>
            <a:lvl3pPr marL="914400" indent="0" algn="ctr">
              <a:buNone/>
              <a:defRPr sz="1400" b="1">
                <a:latin typeface="+mn-lt"/>
              </a:defRPr>
            </a:lvl3pPr>
            <a:lvl4pPr marL="1371600" indent="0" algn="ctr">
              <a:buNone/>
              <a:defRPr sz="1400" b="1">
                <a:latin typeface="+mn-lt"/>
              </a:defRPr>
            </a:lvl4pPr>
            <a:lvl5pPr marL="1828800" indent="0" algn="ctr">
              <a:buNone/>
              <a:defRPr sz="1400" b="1">
                <a:latin typeface="+mn-lt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1" name="Espace réservé pour une image  18">
            <a:extLst>
              <a:ext uri="{FF2B5EF4-FFF2-40B4-BE49-F238E27FC236}">
                <a16:creationId xmlns:a16="http://schemas.microsoft.com/office/drawing/2014/main" id="{58D874E1-1E9B-4787-A27C-C8019AA2AB3D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4587655" y="5128176"/>
            <a:ext cx="1300629" cy="1327024"/>
          </a:xfrm>
        </p:spPr>
        <p:txBody>
          <a:bodyPr>
            <a:normAutofit/>
          </a:bodyPr>
          <a:lstStyle>
            <a:lvl1pPr marL="0" indent="0">
              <a:buNone/>
              <a:defRPr sz="900"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42" name="Espace réservé du texte 29">
            <a:extLst>
              <a:ext uri="{FF2B5EF4-FFF2-40B4-BE49-F238E27FC236}">
                <a16:creationId xmlns:a16="http://schemas.microsoft.com/office/drawing/2014/main" id="{F20E4240-8F35-436F-B71E-EA74D019033B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4385067" y="6595169"/>
            <a:ext cx="1721999" cy="211741"/>
          </a:xfrm>
        </p:spPr>
        <p:txBody>
          <a:bodyPr>
            <a:noAutofit/>
          </a:bodyPr>
          <a:lstStyle>
            <a:lvl1pPr marL="0" indent="0" algn="ctr">
              <a:buNone/>
              <a:defRPr sz="1400" b="1">
                <a:latin typeface="+mn-lt"/>
              </a:defRPr>
            </a:lvl1pPr>
            <a:lvl2pPr marL="457200" indent="0" algn="ctr">
              <a:buNone/>
              <a:defRPr sz="1400" b="1">
                <a:latin typeface="+mn-lt"/>
              </a:defRPr>
            </a:lvl2pPr>
            <a:lvl3pPr marL="914400" indent="0" algn="ctr">
              <a:buNone/>
              <a:defRPr sz="1400" b="1">
                <a:latin typeface="+mn-lt"/>
              </a:defRPr>
            </a:lvl3pPr>
            <a:lvl4pPr marL="1371600" indent="0" algn="ctr">
              <a:buNone/>
              <a:defRPr sz="1400" b="1">
                <a:latin typeface="+mn-lt"/>
              </a:defRPr>
            </a:lvl4pPr>
            <a:lvl5pPr marL="1828800" indent="0" algn="ctr">
              <a:buNone/>
              <a:defRPr sz="1400" b="1">
                <a:latin typeface="+mn-lt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3" name="Espace réservé pour une image  18">
            <a:extLst>
              <a:ext uri="{FF2B5EF4-FFF2-40B4-BE49-F238E27FC236}">
                <a16:creationId xmlns:a16="http://schemas.microsoft.com/office/drawing/2014/main" id="{942D1292-87EC-4FB5-8114-2AC1C12F4519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7038729" y="5128176"/>
            <a:ext cx="1300629" cy="1327024"/>
          </a:xfrm>
        </p:spPr>
        <p:txBody>
          <a:bodyPr>
            <a:normAutofit/>
          </a:bodyPr>
          <a:lstStyle>
            <a:lvl1pPr marL="0" indent="0">
              <a:buNone/>
              <a:defRPr sz="900"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44" name="Espace réservé du texte 29">
            <a:extLst>
              <a:ext uri="{FF2B5EF4-FFF2-40B4-BE49-F238E27FC236}">
                <a16:creationId xmlns:a16="http://schemas.microsoft.com/office/drawing/2014/main" id="{337D44CE-7DB3-46C5-84B4-3F129A9A9BCA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6836141" y="6595169"/>
            <a:ext cx="1721999" cy="211741"/>
          </a:xfrm>
        </p:spPr>
        <p:txBody>
          <a:bodyPr>
            <a:noAutofit/>
          </a:bodyPr>
          <a:lstStyle>
            <a:lvl1pPr marL="0" indent="0" algn="ctr">
              <a:buNone/>
              <a:defRPr sz="1400" b="1">
                <a:latin typeface="+mn-lt"/>
              </a:defRPr>
            </a:lvl1pPr>
            <a:lvl2pPr marL="457200" indent="0" algn="ctr">
              <a:buNone/>
              <a:defRPr sz="1400" b="1">
                <a:latin typeface="+mn-lt"/>
              </a:defRPr>
            </a:lvl2pPr>
            <a:lvl3pPr marL="914400" indent="0" algn="ctr">
              <a:buNone/>
              <a:defRPr sz="1400" b="1">
                <a:latin typeface="+mn-lt"/>
              </a:defRPr>
            </a:lvl3pPr>
            <a:lvl4pPr marL="1371600" indent="0" algn="ctr">
              <a:buNone/>
              <a:defRPr sz="1400" b="1">
                <a:latin typeface="+mn-lt"/>
              </a:defRPr>
            </a:lvl4pPr>
            <a:lvl5pPr marL="1828800" indent="0" algn="ctr">
              <a:buNone/>
              <a:defRPr sz="1400" b="1">
                <a:latin typeface="+mn-lt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5" name="Espace réservé du texte 29">
            <a:extLst>
              <a:ext uri="{FF2B5EF4-FFF2-40B4-BE49-F238E27FC236}">
                <a16:creationId xmlns:a16="http://schemas.microsoft.com/office/drawing/2014/main" id="{36EC500E-EDA3-40E3-8F77-1C01A78B7805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2037314" y="2215234"/>
            <a:ext cx="1721999" cy="211741"/>
          </a:xfrm>
        </p:spPr>
        <p:txBody>
          <a:bodyPr>
            <a:noAutofit/>
          </a:bodyPr>
          <a:lstStyle>
            <a:lvl1pPr marL="0" indent="0" algn="ctr">
              <a:buNone/>
              <a:defRPr sz="1400" b="1">
                <a:latin typeface="+mn-lt"/>
              </a:defRPr>
            </a:lvl1pPr>
            <a:lvl2pPr marL="457200" indent="0" algn="ctr">
              <a:buNone/>
              <a:defRPr sz="1400" b="1">
                <a:latin typeface="+mn-lt"/>
              </a:defRPr>
            </a:lvl2pPr>
            <a:lvl3pPr marL="914400" indent="0" algn="ctr">
              <a:buNone/>
              <a:defRPr sz="1400" b="1">
                <a:latin typeface="+mn-lt"/>
              </a:defRPr>
            </a:lvl3pPr>
            <a:lvl4pPr marL="1371600" indent="0" algn="ctr">
              <a:buNone/>
              <a:defRPr sz="1400" b="1">
                <a:latin typeface="+mn-lt"/>
              </a:defRPr>
            </a:lvl4pPr>
            <a:lvl5pPr marL="1828800" indent="0" algn="ctr">
              <a:buNone/>
              <a:defRPr sz="1400" b="1">
                <a:latin typeface="+mn-lt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746130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talk20+ImagesSeu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795A602-7197-4303-80E7-F47B92099FA8}"/>
              </a:ext>
            </a:extLst>
          </p:cNvPr>
          <p:cNvSpPr/>
          <p:nvPr userDrawn="1"/>
        </p:nvSpPr>
        <p:spPr>
          <a:xfrm>
            <a:off x="1554427" y="388462"/>
            <a:ext cx="7740000" cy="676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E7CA27B-F9A7-453B-938B-363383355EDD}"/>
              </a:ext>
            </a:extLst>
          </p:cNvPr>
          <p:cNvSpPr txBox="1"/>
          <p:nvPr userDrawn="1"/>
        </p:nvSpPr>
        <p:spPr>
          <a:xfrm>
            <a:off x="938874" y="1589932"/>
            <a:ext cx="615553" cy="389395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fr-FR" sz="2800" dirty="0">
                <a:latin typeface="+mn-lt"/>
                <a:cs typeface="Poppins" panose="00000500000000000000" pitchFamily="2" charset="0"/>
              </a:rPr>
              <a:t>Planche vierge </a:t>
            </a:r>
            <a:r>
              <a:rPr lang="fr-FR" sz="2800" dirty="0" err="1">
                <a:latin typeface="+mn-lt"/>
                <a:cs typeface="Poppins" panose="00000500000000000000" pitchFamily="2" charset="0"/>
              </a:rPr>
              <a:t>GoTalk</a:t>
            </a:r>
            <a:r>
              <a:rPr lang="fr-FR" sz="2800" dirty="0">
                <a:latin typeface="+mn-lt"/>
                <a:cs typeface="Poppins" panose="00000500000000000000" pitchFamily="2" charset="0"/>
              </a:rPr>
              <a:t> 20+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3E4A4D-BADE-47C0-9CF5-B8376DDB21FA}"/>
              </a:ext>
            </a:extLst>
          </p:cNvPr>
          <p:cNvSpPr/>
          <p:nvPr userDrawn="1"/>
        </p:nvSpPr>
        <p:spPr>
          <a:xfrm>
            <a:off x="2057332" y="1875926"/>
            <a:ext cx="1188000" cy="11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2ABA278-ADD0-447E-B6A8-84A3049B5C81}"/>
              </a:ext>
            </a:extLst>
          </p:cNvPr>
          <p:cNvSpPr/>
          <p:nvPr userDrawn="1"/>
        </p:nvSpPr>
        <p:spPr>
          <a:xfrm>
            <a:off x="3400357" y="1875926"/>
            <a:ext cx="1188000" cy="11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D6A4C9-BDBE-4EDE-AA9F-C4900A69FAC6}"/>
              </a:ext>
            </a:extLst>
          </p:cNvPr>
          <p:cNvSpPr/>
          <p:nvPr userDrawn="1"/>
        </p:nvSpPr>
        <p:spPr>
          <a:xfrm>
            <a:off x="4743382" y="1875926"/>
            <a:ext cx="1188000" cy="11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14C64F4-64B5-419A-8321-3AAF9FD419F6}"/>
              </a:ext>
            </a:extLst>
          </p:cNvPr>
          <p:cNvSpPr/>
          <p:nvPr userDrawn="1"/>
        </p:nvSpPr>
        <p:spPr>
          <a:xfrm>
            <a:off x="6086407" y="1875926"/>
            <a:ext cx="1188000" cy="11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D3A99A-ECEC-471A-8DF5-AB6121D0F601}"/>
              </a:ext>
            </a:extLst>
          </p:cNvPr>
          <p:cNvSpPr/>
          <p:nvPr userDrawn="1"/>
        </p:nvSpPr>
        <p:spPr>
          <a:xfrm>
            <a:off x="7429432" y="1875926"/>
            <a:ext cx="1188000" cy="11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9310FD-D444-4E59-A9C0-87EF91F08C5A}"/>
              </a:ext>
            </a:extLst>
          </p:cNvPr>
          <p:cNvSpPr/>
          <p:nvPr userDrawn="1"/>
        </p:nvSpPr>
        <p:spPr>
          <a:xfrm>
            <a:off x="2057332" y="3217046"/>
            <a:ext cx="1188000" cy="11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2F2EC4-6FCF-4869-8135-9B2DA26FCF5A}"/>
              </a:ext>
            </a:extLst>
          </p:cNvPr>
          <p:cNvSpPr/>
          <p:nvPr userDrawn="1"/>
        </p:nvSpPr>
        <p:spPr>
          <a:xfrm>
            <a:off x="3400357" y="3217046"/>
            <a:ext cx="1188000" cy="11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E0164E5-4905-4E4A-9F06-F144BB2F9D25}"/>
              </a:ext>
            </a:extLst>
          </p:cNvPr>
          <p:cNvSpPr/>
          <p:nvPr userDrawn="1"/>
        </p:nvSpPr>
        <p:spPr>
          <a:xfrm>
            <a:off x="4743382" y="3217046"/>
            <a:ext cx="1188000" cy="11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601228-0D6B-4F42-A7A2-AA7A2DDA416D}"/>
              </a:ext>
            </a:extLst>
          </p:cNvPr>
          <p:cNvSpPr/>
          <p:nvPr userDrawn="1"/>
        </p:nvSpPr>
        <p:spPr>
          <a:xfrm>
            <a:off x="6086407" y="3217046"/>
            <a:ext cx="1188000" cy="11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96F3415-0FF8-4470-93F6-2ED627D6A934}"/>
              </a:ext>
            </a:extLst>
          </p:cNvPr>
          <p:cNvSpPr/>
          <p:nvPr userDrawn="1"/>
        </p:nvSpPr>
        <p:spPr>
          <a:xfrm>
            <a:off x="7429432" y="3217046"/>
            <a:ext cx="1188000" cy="11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8A48EE8-9803-46E5-BF31-63D97EF410F8}"/>
              </a:ext>
            </a:extLst>
          </p:cNvPr>
          <p:cNvSpPr/>
          <p:nvPr userDrawn="1"/>
        </p:nvSpPr>
        <p:spPr>
          <a:xfrm>
            <a:off x="2057332" y="4551390"/>
            <a:ext cx="1188000" cy="11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E98CA38-32CA-4C80-89FA-16AC4E0AEC80}"/>
              </a:ext>
            </a:extLst>
          </p:cNvPr>
          <p:cNvSpPr/>
          <p:nvPr userDrawn="1"/>
        </p:nvSpPr>
        <p:spPr>
          <a:xfrm>
            <a:off x="3400357" y="4551390"/>
            <a:ext cx="1188000" cy="11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8B6D868-355F-4DA2-8375-6BE5973722DE}"/>
              </a:ext>
            </a:extLst>
          </p:cNvPr>
          <p:cNvSpPr/>
          <p:nvPr userDrawn="1"/>
        </p:nvSpPr>
        <p:spPr>
          <a:xfrm>
            <a:off x="4743382" y="4551390"/>
            <a:ext cx="1188000" cy="11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66C60D0-91F8-4F68-AA70-CB3493BC3FCF}"/>
              </a:ext>
            </a:extLst>
          </p:cNvPr>
          <p:cNvSpPr/>
          <p:nvPr userDrawn="1"/>
        </p:nvSpPr>
        <p:spPr>
          <a:xfrm>
            <a:off x="6086407" y="4551390"/>
            <a:ext cx="1188000" cy="11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B3A7658-717F-4F48-A52F-AEC7E6907559}"/>
              </a:ext>
            </a:extLst>
          </p:cNvPr>
          <p:cNvSpPr/>
          <p:nvPr userDrawn="1"/>
        </p:nvSpPr>
        <p:spPr>
          <a:xfrm>
            <a:off x="7429432" y="4551390"/>
            <a:ext cx="1188000" cy="11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0449CE8-B831-4FF5-8F59-4FA7A083671E}"/>
              </a:ext>
            </a:extLst>
          </p:cNvPr>
          <p:cNvSpPr/>
          <p:nvPr userDrawn="1"/>
        </p:nvSpPr>
        <p:spPr>
          <a:xfrm>
            <a:off x="2057332" y="5853926"/>
            <a:ext cx="1188000" cy="11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CE28F74-E48E-4416-9906-FB7682310309}"/>
              </a:ext>
            </a:extLst>
          </p:cNvPr>
          <p:cNvSpPr/>
          <p:nvPr userDrawn="1"/>
        </p:nvSpPr>
        <p:spPr>
          <a:xfrm>
            <a:off x="3400357" y="5853926"/>
            <a:ext cx="1188000" cy="11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1AC49B2-C921-497E-8840-FEA6686C487F}"/>
              </a:ext>
            </a:extLst>
          </p:cNvPr>
          <p:cNvSpPr/>
          <p:nvPr userDrawn="1"/>
        </p:nvSpPr>
        <p:spPr>
          <a:xfrm>
            <a:off x="4743382" y="5853926"/>
            <a:ext cx="1188000" cy="11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DE0DA34-471B-491F-9836-B9C1F9783970}"/>
              </a:ext>
            </a:extLst>
          </p:cNvPr>
          <p:cNvSpPr/>
          <p:nvPr userDrawn="1"/>
        </p:nvSpPr>
        <p:spPr>
          <a:xfrm>
            <a:off x="6086407" y="5853926"/>
            <a:ext cx="1188000" cy="11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6390072-BED2-4A04-9E74-D7BA82378E28}"/>
              </a:ext>
            </a:extLst>
          </p:cNvPr>
          <p:cNvSpPr/>
          <p:nvPr userDrawn="1"/>
        </p:nvSpPr>
        <p:spPr>
          <a:xfrm>
            <a:off x="7429432" y="5853926"/>
            <a:ext cx="1188000" cy="11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0CA750B-7ADA-4EC4-9A65-E0B53E4D564A}"/>
              </a:ext>
            </a:extLst>
          </p:cNvPr>
          <p:cNvSpPr/>
          <p:nvPr userDrawn="1"/>
        </p:nvSpPr>
        <p:spPr>
          <a:xfrm>
            <a:off x="2057332" y="534806"/>
            <a:ext cx="1188000" cy="100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3639547-E399-4E96-B62C-C66FA2678F9E}"/>
              </a:ext>
            </a:extLst>
          </p:cNvPr>
          <p:cNvSpPr/>
          <p:nvPr userDrawn="1"/>
        </p:nvSpPr>
        <p:spPr>
          <a:xfrm>
            <a:off x="3400357" y="534806"/>
            <a:ext cx="1188000" cy="100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22DBB8D-4CBE-4A6E-9DF6-D125E4927443}"/>
              </a:ext>
            </a:extLst>
          </p:cNvPr>
          <p:cNvSpPr/>
          <p:nvPr userDrawn="1"/>
        </p:nvSpPr>
        <p:spPr>
          <a:xfrm>
            <a:off x="4743382" y="534806"/>
            <a:ext cx="1188000" cy="100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7D5A298-2974-4F04-B15F-831D7822E4DD}"/>
              </a:ext>
            </a:extLst>
          </p:cNvPr>
          <p:cNvSpPr/>
          <p:nvPr userDrawn="1"/>
        </p:nvSpPr>
        <p:spPr>
          <a:xfrm>
            <a:off x="6086407" y="534806"/>
            <a:ext cx="1188000" cy="100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FB69457-2F5F-45A4-91F8-952216FC6576}"/>
              </a:ext>
            </a:extLst>
          </p:cNvPr>
          <p:cNvSpPr/>
          <p:nvPr userDrawn="1"/>
        </p:nvSpPr>
        <p:spPr>
          <a:xfrm>
            <a:off x="7429432" y="534806"/>
            <a:ext cx="1188000" cy="100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space réservé pour une image  33">
            <a:extLst>
              <a:ext uri="{FF2B5EF4-FFF2-40B4-BE49-F238E27FC236}">
                <a16:creationId xmlns:a16="http://schemas.microsoft.com/office/drawing/2014/main" id="{9606DF69-DA0D-41EE-90AD-0DB569241FE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47332" y="1965926"/>
            <a:ext cx="1008000" cy="10080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fr-FR" dirty="0"/>
          </a:p>
        </p:txBody>
      </p:sp>
      <p:sp>
        <p:nvSpPr>
          <p:cNvPr id="35" name="Espace réservé pour une image  33">
            <a:extLst>
              <a:ext uri="{FF2B5EF4-FFF2-40B4-BE49-F238E27FC236}">
                <a16:creationId xmlns:a16="http://schemas.microsoft.com/office/drawing/2014/main" id="{89A438F7-3EB0-4B26-A298-DD64B11B26F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490357" y="1965926"/>
            <a:ext cx="1008000" cy="10080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fr-FR"/>
          </a:p>
        </p:txBody>
      </p:sp>
      <p:sp>
        <p:nvSpPr>
          <p:cNvPr id="36" name="Espace réservé pour une image  33">
            <a:extLst>
              <a:ext uri="{FF2B5EF4-FFF2-40B4-BE49-F238E27FC236}">
                <a16:creationId xmlns:a16="http://schemas.microsoft.com/office/drawing/2014/main" id="{4139E650-6D85-4C62-93B8-C11E7541A02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833382" y="1965926"/>
            <a:ext cx="1008000" cy="10080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fr-FR"/>
          </a:p>
        </p:txBody>
      </p:sp>
      <p:sp>
        <p:nvSpPr>
          <p:cNvPr id="37" name="Espace réservé pour une image  33">
            <a:extLst>
              <a:ext uri="{FF2B5EF4-FFF2-40B4-BE49-F238E27FC236}">
                <a16:creationId xmlns:a16="http://schemas.microsoft.com/office/drawing/2014/main" id="{9BE6DE16-4EC1-4AD9-B43D-6CD6C896E4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76407" y="1965926"/>
            <a:ext cx="1008000" cy="10080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fr-FR"/>
          </a:p>
        </p:txBody>
      </p:sp>
      <p:sp>
        <p:nvSpPr>
          <p:cNvPr id="38" name="Espace réservé pour une image  33">
            <a:extLst>
              <a:ext uri="{FF2B5EF4-FFF2-40B4-BE49-F238E27FC236}">
                <a16:creationId xmlns:a16="http://schemas.microsoft.com/office/drawing/2014/main" id="{750C5FCD-732E-4381-93D6-234193B0197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519432" y="1965926"/>
            <a:ext cx="1008000" cy="10080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fr-FR"/>
          </a:p>
        </p:txBody>
      </p:sp>
      <p:sp>
        <p:nvSpPr>
          <p:cNvPr id="39" name="Espace réservé pour une image  33">
            <a:extLst>
              <a:ext uri="{FF2B5EF4-FFF2-40B4-BE49-F238E27FC236}">
                <a16:creationId xmlns:a16="http://schemas.microsoft.com/office/drawing/2014/main" id="{2E011BAC-454E-40E5-92B8-0BD13E0FF3A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147332" y="3311685"/>
            <a:ext cx="1008000" cy="10080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fr-FR" dirty="0"/>
          </a:p>
        </p:txBody>
      </p:sp>
      <p:sp>
        <p:nvSpPr>
          <p:cNvPr id="40" name="Espace réservé pour une image  33">
            <a:extLst>
              <a:ext uri="{FF2B5EF4-FFF2-40B4-BE49-F238E27FC236}">
                <a16:creationId xmlns:a16="http://schemas.microsoft.com/office/drawing/2014/main" id="{509F23FA-A267-406F-A220-E4DAB27B7AE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490357" y="3311685"/>
            <a:ext cx="1008000" cy="10080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fr-FR"/>
          </a:p>
        </p:txBody>
      </p:sp>
      <p:sp>
        <p:nvSpPr>
          <p:cNvPr id="41" name="Espace réservé pour une image  33">
            <a:extLst>
              <a:ext uri="{FF2B5EF4-FFF2-40B4-BE49-F238E27FC236}">
                <a16:creationId xmlns:a16="http://schemas.microsoft.com/office/drawing/2014/main" id="{B8C1A509-0A05-4974-8D84-F48EF0F62BD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833382" y="3311685"/>
            <a:ext cx="1008000" cy="10080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fr-FR"/>
          </a:p>
        </p:txBody>
      </p:sp>
      <p:sp>
        <p:nvSpPr>
          <p:cNvPr id="42" name="Espace réservé pour une image  33">
            <a:extLst>
              <a:ext uri="{FF2B5EF4-FFF2-40B4-BE49-F238E27FC236}">
                <a16:creationId xmlns:a16="http://schemas.microsoft.com/office/drawing/2014/main" id="{B2B59962-6986-4105-BBCF-3CFA3CCE91D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176407" y="3311685"/>
            <a:ext cx="1008000" cy="10080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fr-FR"/>
          </a:p>
        </p:txBody>
      </p:sp>
      <p:sp>
        <p:nvSpPr>
          <p:cNvPr id="43" name="Espace réservé pour une image  33">
            <a:extLst>
              <a:ext uri="{FF2B5EF4-FFF2-40B4-BE49-F238E27FC236}">
                <a16:creationId xmlns:a16="http://schemas.microsoft.com/office/drawing/2014/main" id="{84929DF5-AE63-4490-ABD4-BA023BAECCF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519432" y="3311685"/>
            <a:ext cx="1008000" cy="10080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fr-FR"/>
          </a:p>
        </p:txBody>
      </p:sp>
      <p:sp>
        <p:nvSpPr>
          <p:cNvPr id="44" name="Espace réservé pour une image  33">
            <a:extLst>
              <a:ext uri="{FF2B5EF4-FFF2-40B4-BE49-F238E27FC236}">
                <a16:creationId xmlns:a16="http://schemas.microsoft.com/office/drawing/2014/main" id="{DE4309B0-695A-4E5B-998D-31238454468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147332" y="4622988"/>
            <a:ext cx="1008000" cy="10080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fr-FR" dirty="0"/>
          </a:p>
        </p:txBody>
      </p:sp>
      <p:sp>
        <p:nvSpPr>
          <p:cNvPr id="45" name="Espace réservé pour une image  33">
            <a:extLst>
              <a:ext uri="{FF2B5EF4-FFF2-40B4-BE49-F238E27FC236}">
                <a16:creationId xmlns:a16="http://schemas.microsoft.com/office/drawing/2014/main" id="{296B97A0-892D-4A84-B906-2BD1E8F62BB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490357" y="4622988"/>
            <a:ext cx="1008000" cy="10080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fr-FR"/>
          </a:p>
        </p:txBody>
      </p:sp>
      <p:sp>
        <p:nvSpPr>
          <p:cNvPr id="46" name="Espace réservé pour une image  33">
            <a:extLst>
              <a:ext uri="{FF2B5EF4-FFF2-40B4-BE49-F238E27FC236}">
                <a16:creationId xmlns:a16="http://schemas.microsoft.com/office/drawing/2014/main" id="{A753282D-EED8-4F57-9276-644746C07BCC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833382" y="4622988"/>
            <a:ext cx="1008000" cy="10080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fr-FR"/>
          </a:p>
        </p:txBody>
      </p:sp>
      <p:sp>
        <p:nvSpPr>
          <p:cNvPr id="47" name="Espace réservé pour une image  33">
            <a:extLst>
              <a:ext uri="{FF2B5EF4-FFF2-40B4-BE49-F238E27FC236}">
                <a16:creationId xmlns:a16="http://schemas.microsoft.com/office/drawing/2014/main" id="{39E7576D-DBD8-464A-BB65-2789CA4AF9D4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176407" y="4622988"/>
            <a:ext cx="1008000" cy="10080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fr-FR"/>
          </a:p>
        </p:txBody>
      </p:sp>
      <p:sp>
        <p:nvSpPr>
          <p:cNvPr id="48" name="Espace réservé pour une image  33">
            <a:extLst>
              <a:ext uri="{FF2B5EF4-FFF2-40B4-BE49-F238E27FC236}">
                <a16:creationId xmlns:a16="http://schemas.microsoft.com/office/drawing/2014/main" id="{6FA855BF-1453-4821-A20B-092C265FD3A0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7519432" y="4622988"/>
            <a:ext cx="1008000" cy="10080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fr-FR"/>
          </a:p>
        </p:txBody>
      </p:sp>
      <p:sp>
        <p:nvSpPr>
          <p:cNvPr id="49" name="Espace réservé pour une image  33">
            <a:extLst>
              <a:ext uri="{FF2B5EF4-FFF2-40B4-BE49-F238E27FC236}">
                <a16:creationId xmlns:a16="http://schemas.microsoft.com/office/drawing/2014/main" id="{D5D05302-B229-4711-9A79-FEEFB95FAEE3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147332" y="5957332"/>
            <a:ext cx="1008000" cy="10080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fr-FR" dirty="0"/>
          </a:p>
        </p:txBody>
      </p:sp>
      <p:sp>
        <p:nvSpPr>
          <p:cNvPr id="50" name="Espace réservé pour une image  33">
            <a:extLst>
              <a:ext uri="{FF2B5EF4-FFF2-40B4-BE49-F238E27FC236}">
                <a16:creationId xmlns:a16="http://schemas.microsoft.com/office/drawing/2014/main" id="{B159FF80-38F9-4B32-891F-7E323BF69167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490357" y="5957332"/>
            <a:ext cx="1008000" cy="10080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fr-FR"/>
          </a:p>
        </p:txBody>
      </p:sp>
      <p:sp>
        <p:nvSpPr>
          <p:cNvPr id="51" name="Espace réservé pour une image  33">
            <a:extLst>
              <a:ext uri="{FF2B5EF4-FFF2-40B4-BE49-F238E27FC236}">
                <a16:creationId xmlns:a16="http://schemas.microsoft.com/office/drawing/2014/main" id="{E7E6C573-3C82-440C-A177-391AF991132E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4833382" y="5957332"/>
            <a:ext cx="1008000" cy="10080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fr-FR"/>
          </a:p>
        </p:txBody>
      </p:sp>
      <p:sp>
        <p:nvSpPr>
          <p:cNvPr id="52" name="Espace réservé pour une image  33">
            <a:extLst>
              <a:ext uri="{FF2B5EF4-FFF2-40B4-BE49-F238E27FC236}">
                <a16:creationId xmlns:a16="http://schemas.microsoft.com/office/drawing/2014/main" id="{DD95306B-7F6E-4302-86B0-5098A67111DD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6176407" y="5957332"/>
            <a:ext cx="1008000" cy="10080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fr-FR"/>
          </a:p>
        </p:txBody>
      </p:sp>
      <p:sp>
        <p:nvSpPr>
          <p:cNvPr id="53" name="Espace réservé pour une image  33">
            <a:extLst>
              <a:ext uri="{FF2B5EF4-FFF2-40B4-BE49-F238E27FC236}">
                <a16:creationId xmlns:a16="http://schemas.microsoft.com/office/drawing/2014/main" id="{A26AF94A-D8B3-41D2-996C-0CD1720F5C65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7519432" y="5957332"/>
            <a:ext cx="1008000" cy="10080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fr-FR"/>
          </a:p>
        </p:txBody>
      </p:sp>
      <p:sp>
        <p:nvSpPr>
          <p:cNvPr id="54" name="Espace réservé pour une image  33">
            <a:extLst>
              <a:ext uri="{FF2B5EF4-FFF2-40B4-BE49-F238E27FC236}">
                <a16:creationId xmlns:a16="http://schemas.microsoft.com/office/drawing/2014/main" id="{D9D5B141-B20C-4DDB-9990-4FE5706E02BB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2219332" y="593366"/>
            <a:ext cx="864000" cy="8640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fr-FR" dirty="0"/>
          </a:p>
        </p:txBody>
      </p:sp>
      <p:sp>
        <p:nvSpPr>
          <p:cNvPr id="55" name="Espace réservé pour une image  33">
            <a:extLst>
              <a:ext uri="{FF2B5EF4-FFF2-40B4-BE49-F238E27FC236}">
                <a16:creationId xmlns:a16="http://schemas.microsoft.com/office/drawing/2014/main" id="{22100163-E11F-4CE1-B051-E2F9D895FB9B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3562357" y="606806"/>
            <a:ext cx="864000" cy="8640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fr-FR" dirty="0"/>
          </a:p>
        </p:txBody>
      </p:sp>
      <p:sp>
        <p:nvSpPr>
          <p:cNvPr id="56" name="Espace réservé pour une image  33">
            <a:extLst>
              <a:ext uri="{FF2B5EF4-FFF2-40B4-BE49-F238E27FC236}">
                <a16:creationId xmlns:a16="http://schemas.microsoft.com/office/drawing/2014/main" id="{F046501A-FE20-42B7-B62A-93A5F223DD3A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4905382" y="607111"/>
            <a:ext cx="864000" cy="8640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fr-FR" dirty="0"/>
          </a:p>
        </p:txBody>
      </p:sp>
      <p:sp>
        <p:nvSpPr>
          <p:cNvPr id="57" name="Espace réservé pour une image  33">
            <a:extLst>
              <a:ext uri="{FF2B5EF4-FFF2-40B4-BE49-F238E27FC236}">
                <a16:creationId xmlns:a16="http://schemas.microsoft.com/office/drawing/2014/main" id="{99C69A23-1FC9-4A9B-AA85-694F6F721757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6248407" y="606806"/>
            <a:ext cx="864000" cy="8640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fr-FR" dirty="0"/>
          </a:p>
        </p:txBody>
      </p:sp>
      <p:sp>
        <p:nvSpPr>
          <p:cNvPr id="58" name="Espace réservé pour une image  33">
            <a:extLst>
              <a:ext uri="{FF2B5EF4-FFF2-40B4-BE49-F238E27FC236}">
                <a16:creationId xmlns:a16="http://schemas.microsoft.com/office/drawing/2014/main" id="{8CF7B997-4DC5-436D-A619-E96AA34D0B6B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7591432" y="598088"/>
            <a:ext cx="864000" cy="8640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4824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tter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5B84AADD-8A1D-4BD4-B888-A6353DF2D5BD}"/>
              </a:ext>
            </a:extLst>
          </p:cNvPr>
          <p:cNvSpPr/>
          <p:nvPr/>
        </p:nvSpPr>
        <p:spPr>
          <a:xfrm>
            <a:off x="952173" y="380369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543A55E3-348B-4132-A238-FD29057CB17E}"/>
              </a:ext>
            </a:extLst>
          </p:cNvPr>
          <p:cNvSpPr/>
          <p:nvPr/>
        </p:nvSpPr>
        <p:spPr>
          <a:xfrm>
            <a:off x="2023173" y="380369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68D9D7E2-25A1-4109-AED9-62C2BE38DEC5}"/>
              </a:ext>
            </a:extLst>
          </p:cNvPr>
          <p:cNvSpPr/>
          <p:nvPr/>
        </p:nvSpPr>
        <p:spPr>
          <a:xfrm>
            <a:off x="3094173" y="380369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31862E46-52C4-469F-8399-6AD77AE4C1A5}"/>
              </a:ext>
            </a:extLst>
          </p:cNvPr>
          <p:cNvSpPr/>
          <p:nvPr/>
        </p:nvSpPr>
        <p:spPr>
          <a:xfrm>
            <a:off x="4165173" y="380369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36BC1FCB-E8E7-4975-AC0A-146433CAFF8D}"/>
              </a:ext>
            </a:extLst>
          </p:cNvPr>
          <p:cNvSpPr/>
          <p:nvPr/>
        </p:nvSpPr>
        <p:spPr>
          <a:xfrm>
            <a:off x="5236173" y="380369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EC723245-F961-462C-A98A-1BF892221495}"/>
              </a:ext>
            </a:extLst>
          </p:cNvPr>
          <p:cNvSpPr/>
          <p:nvPr/>
        </p:nvSpPr>
        <p:spPr>
          <a:xfrm>
            <a:off x="6309422" y="380369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A2BD357-BB80-4C7F-B614-92431B1A67C4}"/>
              </a:ext>
            </a:extLst>
          </p:cNvPr>
          <p:cNvSpPr/>
          <p:nvPr/>
        </p:nvSpPr>
        <p:spPr>
          <a:xfrm>
            <a:off x="7382671" y="381361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90F3AC16-5684-4B31-996D-A802AA0B5C72}"/>
              </a:ext>
            </a:extLst>
          </p:cNvPr>
          <p:cNvSpPr/>
          <p:nvPr/>
        </p:nvSpPr>
        <p:spPr>
          <a:xfrm>
            <a:off x="8449173" y="380369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963E2E57-D55C-4D6B-ABEC-4B770E91F400}"/>
              </a:ext>
            </a:extLst>
          </p:cNvPr>
          <p:cNvSpPr/>
          <p:nvPr/>
        </p:nvSpPr>
        <p:spPr>
          <a:xfrm>
            <a:off x="952173" y="1504919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9574C9B6-0EE0-4B2D-8F22-64628A320823}"/>
              </a:ext>
            </a:extLst>
          </p:cNvPr>
          <p:cNvSpPr/>
          <p:nvPr/>
        </p:nvSpPr>
        <p:spPr>
          <a:xfrm>
            <a:off x="2023173" y="1504919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15C8A15D-937E-4E09-9BDD-3032E9717AA4}"/>
              </a:ext>
            </a:extLst>
          </p:cNvPr>
          <p:cNvSpPr/>
          <p:nvPr/>
        </p:nvSpPr>
        <p:spPr>
          <a:xfrm>
            <a:off x="3094173" y="1504919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D76E504B-B77E-4AF7-93F9-A9FF3C42BC1A}"/>
              </a:ext>
            </a:extLst>
          </p:cNvPr>
          <p:cNvSpPr/>
          <p:nvPr/>
        </p:nvSpPr>
        <p:spPr>
          <a:xfrm>
            <a:off x="4165173" y="1504919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C6F16F88-A4CF-4BAB-8913-8E61AA9420D4}"/>
              </a:ext>
            </a:extLst>
          </p:cNvPr>
          <p:cNvSpPr/>
          <p:nvPr/>
        </p:nvSpPr>
        <p:spPr>
          <a:xfrm>
            <a:off x="5236173" y="1504919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8F30CC2D-BB0E-4474-8E24-099429D4627C}"/>
              </a:ext>
            </a:extLst>
          </p:cNvPr>
          <p:cNvSpPr/>
          <p:nvPr/>
        </p:nvSpPr>
        <p:spPr>
          <a:xfrm>
            <a:off x="6309422" y="1504919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9EF874E9-7602-47F8-9984-85B29682C055}"/>
              </a:ext>
            </a:extLst>
          </p:cNvPr>
          <p:cNvSpPr/>
          <p:nvPr/>
        </p:nvSpPr>
        <p:spPr>
          <a:xfrm>
            <a:off x="7382671" y="1505911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E111E78C-9BC7-40C7-B39B-A2752CF4211D}"/>
              </a:ext>
            </a:extLst>
          </p:cNvPr>
          <p:cNvSpPr/>
          <p:nvPr/>
        </p:nvSpPr>
        <p:spPr>
          <a:xfrm>
            <a:off x="8449173" y="1504919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ACEBF36E-37BC-4E07-8477-887454F6EA8C}"/>
              </a:ext>
            </a:extLst>
          </p:cNvPr>
          <p:cNvSpPr/>
          <p:nvPr/>
        </p:nvSpPr>
        <p:spPr>
          <a:xfrm>
            <a:off x="952173" y="2628477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C03CF34C-C119-4BD4-A7BF-9FA801806115}"/>
              </a:ext>
            </a:extLst>
          </p:cNvPr>
          <p:cNvSpPr/>
          <p:nvPr/>
        </p:nvSpPr>
        <p:spPr>
          <a:xfrm>
            <a:off x="2023173" y="2628477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 : coins arrondis 32">
            <a:extLst>
              <a:ext uri="{FF2B5EF4-FFF2-40B4-BE49-F238E27FC236}">
                <a16:creationId xmlns:a16="http://schemas.microsoft.com/office/drawing/2014/main" id="{DA5CE154-0028-4947-91A8-223FEF3BDF68}"/>
              </a:ext>
            </a:extLst>
          </p:cNvPr>
          <p:cNvSpPr/>
          <p:nvPr/>
        </p:nvSpPr>
        <p:spPr>
          <a:xfrm>
            <a:off x="3094173" y="2628477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77A8D59E-75BE-45D2-9DB4-9F12113E13BF}"/>
              </a:ext>
            </a:extLst>
          </p:cNvPr>
          <p:cNvSpPr/>
          <p:nvPr/>
        </p:nvSpPr>
        <p:spPr>
          <a:xfrm>
            <a:off x="4165173" y="2628477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 : coins arrondis 34">
            <a:extLst>
              <a:ext uri="{FF2B5EF4-FFF2-40B4-BE49-F238E27FC236}">
                <a16:creationId xmlns:a16="http://schemas.microsoft.com/office/drawing/2014/main" id="{41C0EBFA-A3E1-47E6-AC80-130850518679}"/>
              </a:ext>
            </a:extLst>
          </p:cNvPr>
          <p:cNvSpPr/>
          <p:nvPr/>
        </p:nvSpPr>
        <p:spPr>
          <a:xfrm>
            <a:off x="5236173" y="2628477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 : coins arrondis 35">
            <a:extLst>
              <a:ext uri="{FF2B5EF4-FFF2-40B4-BE49-F238E27FC236}">
                <a16:creationId xmlns:a16="http://schemas.microsoft.com/office/drawing/2014/main" id="{5EAC7610-FA7E-48E2-8FE1-70E33FC45460}"/>
              </a:ext>
            </a:extLst>
          </p:cNvPr>
          <p:cNvSpPr/>
          <p:nvPr/>
        </p:nvSpPr>
        <p:spPr>
          <a:xfrm>
            <a:off x="6309422" y="2628477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 : coins arrondis 36">
            <a:extLst>
              <a:ext uri="{FF2B5EF4-FFF2-40B4-BE49-F238E27FC236}">
                <a16:creationId xmlns:a16="http://schemas.microsoft.com/office/drawing/2014/main" id="{B9934629-0D7C-4FA6-BA9B-6ED9F95F6AB1}"/>
              </a:ext>
            </a:extLst>
          </p:cNvPr>
          <p:cNvSpPr/>
          <p:nvPr/>
        </p:nvSpPr>
        <p:spPr>
          <a:xfrm>
            <a:off x="7382671" y="2629469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 : coins arrondis 37">
            <a:extLst>
              <a:ext uri="{FF2B5EF4-FFF2-40B4-BE49-F238E27FC236}">
                <a16:creationId xmlns:a16="http://schemas.microsoft.com/office/drawing/2014/main" id="{C0C216A6-7FC7-4945-8933-C29EDF3941DD}"/>
              </a:ext>
            </a:extLst>
          </p:cNvPr>
          <p:cNvSpPr/>
          <p:nvPr/>
        </p:nvSpPr>
        <p:spPr>
          <a:xfrm>
            <a:off x="8449173" y="2628477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 : coins arrondis 38">
            <a:extLst>
              <a:ext uri="{FF2B5EF4-FFF2-40B4-BE49-F238E27FC236}">
                <a16:creationId xmlns:a16="http://schemas.microsoft.com/office/drawing/2014/main" id="{9F67B6E7-DD21-45F6-B149-365E9C89CFC0}"/>
              </a:ext>
            </a:extLst>
          </p:cNvPr>
          <p:cNvSpPr/>
          <p:nvPr/>
        </p:nvSpPr>
        <p:spPr>
          <a:xfrm>
            <a:off x="952173" y="3752036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 : coins arrondis 39">
            <a:extLst>
              <a:ext uri="{FF2B5EF4-FFF2-40B4-BE49-F238E27FC236}">
                <a16:creationId xmlns:a16="http://schemas.microsoft.com/office/drawing/2014/main" id="{844F6593-039F-4E70-A440-08261AC7F75B}"/>
              </a:ext>
            </a:extLst>
          </p:cNvPr>
          <p:cNvSpPr/>
          <p:nvPr/>
        </p:nvSpPr>
        <p:spPr>
          <a:xfrm>
            <a:off x="2023173" y="3752036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 : coins arrondis 40">
            <a:extLst>
              <a:ext uri="{FF2B5EF4-FFF2-40B4-BE49-F238E27FC236}">
                <a16:creationId xmlns:a16="http://schemas.microsoft.com/office/drawing/2014/main" id="{EA77B958-5E42-4060-B68F-58885657A47B}"/>
              </a:ext>
            </a:extLst>
          </p:cNvPr>
          <p:cNvSpPr/>
          <p:nvPr/>
        </p:nvSpPr>
        <p:spPr>
          <a:xfrm>
            <a:off x="3094173" y="3752036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 : coins arrondis 41">
            <a:extLst>
              <a:ext uri="{FF2B5EF4-FFF2-40B4-BE49-F238E27FC236}">
                <a16:creationId xmlns:a16="http://schemas.microsoft.com/office/drawing/2014/main" id="{CA52E8DC-AD22-4D1D-9FA5-CD2DC042D4FB}"/>
              </a:ext>
            </a:extLst>
          </p:cNvPr>
          <p:cNvSpPr/>
          <p:nvPr/>
        </p:nvSpPr>
        <p:spPr>
          <a:xfrm>
            <a:off x="4165173" y="3752036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 : coins arrondis 42">
            <a:extLst>
              <a:ext uri="{FF2B5EF4-FFF2-40B4-BE49-F238E27FC236}">
                <a16:creationId xmlns:a16="http://schemas.microsoft.com/office/drawing/2014/main" id="{162DAD11-C4D3-4C8D-8E52-3A8C4DA02673}"/>
              </a:ext>
            </a:extLst>
          </p:cNvPr>
          <p:cNvSpPr/>
          <p:nvPr/>
        </p:nvSpPr>
        <p:spPr>
          <a:xfrm>
            <a:off x="5236173" y="3752036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 : coins arrondis 43">
            <a:extLst>
              <a:ext uri="{FF2B5EF4-FFF2-40B4-BE49-F238E27FC236}">
                <a16:creationId xmlns:a16="http://schemas.microsoft.com/office/drawing/2014/main" id="{A8C57768-51CA-4E12-BC1B-244F269E2BC9}"/>
              </a:ext>
            </a:extLst>
          </p:cNvPr>
          <p:cNvSpPr/>
          <p:nvPr/>
        </p:nvSpPr>
        <p:spPr>
          <a:xfrm>
            <a:off x="6309422" y="3752036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 : coins arrondis 44">
            <a:extLst>
              <a:ext uri="{FF2B5EF4-FFF2-40B4-BE49-F238E27FC236}">
                <a16:creationId xmlns:a16="http://schemas.microsoft.com/office/drawing/2014/main" id="{4D85FDC2-7FEC-42BC-AF76-081ACFDCABFD}"/>
              </a:ext>
            </a:extLst>
          </p:cNvPr>
          <p:cNvSpPr/>
          <p:nvPr/>
        </p:nvSpPr>
        <p:spPr>
          <a:xfrm>
            <a:off x="7382671" y="3753027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 : coins arrondis 45">
            <a:extLst>
              <a:ext uri="{FF2B5EF4-FFF2-40B4-BE49-F238E27FC236}">
                <a16:creationId xmlns:a16="http://schemas.microsoft.com/office/drawing/2014/main" id="{938D9A8B-7DBF-4082-A4C9-3F9AD0E8D4A8}"/>
              </a:ext>
            </a:extLst>
          </p:cNvPr>
          <p:cNvSpPr/>
          <p:nvPr/>
        </p:nvSpPr>
        <p:spPr>
          <a:xfrm>
            <a:off x="8449173" y="3752036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 : coins arrondis 46">
            <a:extLst>
              <a:ext uri="{FF2B5EF4-FFF2-40B4-BE49-F238E27FC236}">
                <a16:creationId xmlns:a16="http://schemas.microsoft.com/office/drawing/2014/main" id="{5518C2C3-F37F-4952-A41B-3E61BC229307}"/>
              </a:ext>
            </a:extLst>
          </p:cNvPr>
          <p:cNvSpPr/>
          <p:nvPr/>
        </p:nvSpPr>
        <p:spPr>
          <a:xfrm>
            <a:off x="952173" y="4874602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81408A13-6CD1-48EA-BF5A-BAB21E55AEC2}"/>
              </a:ext>
            </a:extLst>
          </p:cNvPr>
          <p:cNvSpPr/>
          <p:nvPr/>
        </p:nvSpPr>
        <p:spPr>
          <a:xfrm>
            <a:off x="2023173" y="4874602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 : coins arrondis 48">
            <a:extLst>
              <a:ext uri="{FF2B5EF4-FFF2-40B4-BE49-F238E27FC236}">
                <a16:creationId xmlns:a16="http://schemas.microsoft.com/office/drawing/2014/main" id="{29512CB5-BED6-4274-95D1-A69B36998AF7}"/>
              </a:ext>
            </a:extLst>
          </p:cNvPr>
          <p:cNvSpPr/>
          <p:nvPr/>
        </p:nvSpPr>
        <p:spPr>
          <a:xfrm>
            <a:off x="3094173" y="4874602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70E76AA4-8A90-491C-8D42-CBB2A36BE8F1}"/>
              </a:ext>
            </a:extLst>
          </p:cNvPr>
          <p:cNvSpPr/>
          <p:nvPr/>
        </p:nvSpPr>
        <p:spPr>
          <a:xfrm>
            <a:off x="4165173" y="4874602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511DB738-2EEC-497D-80A0-256357803AD2}"/>
              </a:ext>
            </a:extLst>
          </p:cNvPr>
          <p:cNvSpPr/>
          <p:nvPr/>
        </p:nvSpPr>
        <p:spPr>
          <a:xfrm>
            <a:off x="5236173" y="4874602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 : coins arrondis 51">
            <a:extLst>
              <a:ext uri="{FF2B5EF4-FFF2-40B4-BE49-F238E27FC236}">
                <a16:creationId xmlns:a16="http://schemas.microsoft.com/office/drawing/2014/main" id="{9522BE6D-32C6-4644-834D-763041ADA0A3}"/>
              </a:ext>
            </a:extLst>
          </p:cNvPr>
          <p:cNvSpPr/>
          <p:nvPr/>
        </p:nvSpPr>
        <p:spPr>
          <a:xfrm>
            <a:off x="6309422" y="4874602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EE3D245C-4C30-4581-8B1C-603977AF4A11}"/>
              </a:ext>
            </a:extLst>
          </p:cNvPr>
          <p:cNvSpPr/>
          <p:nvPr/>
        </p:nvSpPr>
        <p:spPr>
          <a:xfrm>
            <a:off x="952173" y="5998100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EE0C43B8-056D-4BDE-A16F-A631D06E35D0}"/>
              </a:ext>
            </a:extLst>
          </p:cNvPr>
          <p:cNvSpPr/>
          <p:nvPr/>
        </p:nvSpPr>
        <p:spPr>
          <a:xfrm>
            <a:off x="2023173" y="5998100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 : coins arrondis 54">
            <a:extLst>
              <a:ext uri="{FF2B5EF4-FFF2-40B4-BE49-F238E27FC236}">
                <a16:creationId xmlns:a16="http://schemas.microsoft.com/office/drawing/2014/main" id="{610D2459-5BAA-49A0-8E98-848D2C738922}"/>
              </a:ext>
            </a:extLst>
          </p:cNvPr>
          <p:cNvSpPr/>
          <p:nvPr/>
        </p:nvSpPr>
        <p:spPr>
          <a:xfrm>
            <a:off x="3094173" y="5998100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 : coins arrondis 55">
            <a:extLst>
              <a:ext uri="{FF2B5EF4-FFF2-40B4-BE49-F238E27FC236}">
                <a16:creationId xmlns:a16="http://schemas.microsoft.com/office/drawing/2014/main" id="{98B96872-F631-42D8-A158-A11DA81A81FF}"/>
              </a:ext>
            </a:extLst>
          </p:cNvPr>
          <p:cNvSpPr/>
          <p:nvPr/>
        </p:nvSpPr>
        <p:spPr>
          <a:xfrm>
            <a:off x="4165173" y="5998100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Rectangle : coins arrondis 56">
            <a:extLst>
              <a:ext uri="{FF2B5EF4-FFF2-40B4-BE49-F238E27FC236}">
                <a16:creationId xmlns:a16="http://schemas.microsoft.com/office/drawing/2014/main" id="{216EC90C-F98F-4748-911D-03B752AFC7FA}"/>
              </a:ext>
            </a:extLst>
          </p:cNvPr>
          <p:cNvSpPr/>
          <p:nvPr/>
        </p:nvSpPr>
        <p:spPr>
          <a:xfrm>
            <a:off x="5236173" y="5998100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BF728D03-DC5A-4AEC-9382-71D8A6D6D946}"/>
              </a:ext>
            </a:extLst>
          </p:cNvPr>
          <p:cNvSpPr/>
          <p:nvPr/>
        </p:nvSpPr>
        <p:spPr>
          <a:xfrm>
            <a:off x="6309422" y="5998100"/>
            <a:ext cx="1071000" cy="1124550"/>
          </a:xfrm>
          <a:prstGeom prst="roundRect">
            <a:avLst>
              <a:gd name="adj" fmla="val 643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space réservé pour une image  61">
            <a:extLst>
              <a:ext uri="{FF2B5EF4-FFF2-40B4-BE49-F238E27FC236}">
                <a16:creationId xmlns:a16="http://schemas.microsoft.com/office/drawing/2014/main" id="{F1F97D5A-4259-499E-996F-587CED1AB2D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03834" y="460837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63" name="Espace réservé pour une image  61">
            <a:extLst>
              <a:ext uri="{FF2B5EF4-FFF2-40B4-BE49-F238E27FC236}">
                <a16:creationId xmlns:a16="http://schemas.microsoft.com/office/drawing/2014/main" id="{EC702652-5D21-41E4-8291-8DBD3A7D230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076866" y="460837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66" name="Espace réservé pour une image  61">
            <a:extLst>
              <a:ext uri="{FF2B5EF4-FFF2-40B4-BE49-F238E27FC236}">
                <a16:creationId xmlns:a16="http://schemas.microsoft.com/office/drawing/2014/main" id="{834772B7-DD72-4827-ABA6-191BA49148C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147810" y="455343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67" name="Espace réservé pour une image  61">
            <a:extLst>
              <a:ext uri="{FF2B5EF4-FFF2-40B4-BE49-F238E27FC236}">
                <a16:creationId xmlns:a16="http://schemas.microsoft.com/office/drawing/2014/main" id="{F1160D38-F952-40CA-9AAC-E2AB9A26068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20842" y="455343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68" name="Espace réservé pour une image  61">
            <a:extLst>
              <a:ext uri="{FF2B5EF4-FFF2-40B4-BE49-F238E27FC236}">
                <a16:creationId xmlns:a16="http://schemas.microsoft.com/office/drawing/2014/main" id="{F73741C8-B6C3-44A2-A00A-5ACAEFFC933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285859" y="464331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69" name="Espace réservé pour une image  61">
            <a:extLst>
              <a:ext uri="{FF2B5EF4-FFF2-40B4-BE49-F238E27FC236}">
                <a16:creationId xmlns:a16="http://schemas.microsoft.com/office/drawing/2014/main" id="{2D2A4322-7C48-4EC7-A218-B32CAA8459E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58891" y="464331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70" name="Espace réservé pour une image  61">
            <a:extLst>
              <a:ext uri="{FF2B5EF4-FFF2-40B4-BE49-F238E27FC236}">
                <a16:creationId xmlns:a16="http://schemas.microsoft.com/office/drawing/2014/main" id="{64C45655-8DAC-4BA5-A397-7E02C1E0856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426009" y="464331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71" name="Espace réservé pour une image  61">
            <a:extLst>
              <a:ext uri="{FF2B5EF4-FFF2-40B4-BE49-F238E27FC236}">
                <a16:creationId xmlns:a16="http://schemas.microsoft.com/office/drawing/2014/main" id="{702B35FA-748D-47F0-8617-C5FEE0E33EF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499041" y="464331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72" name="Espace réservé pour une image  61">
            <a:extLst>
              <a:ext uri="{FF2B5EF4-FFF2-40B4-BE49-F238E27FC236}">
                <a16:creationId xmlns:a16="http://schemas.microsoft.com/office/drawing/2014/main" id="{86DB23E7-5BC2-4D12-8A49-934F5D85D46D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003834" y="1581893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73" name="Espace réservé pour une image  61">
            <a:extLst>
              <a:ext uri="{FF2B5EF4-FFF2-40B4-BE49-F238E27FC236}">
                <a16:creationId xmlns:a16="http://schemas.microsoft.com/office/drawing/2014/main" id="{8B7551F7-BFB3-4160-8195-D92A73B5798B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2076866" y="1581893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74" name="Espace réservé pour une image  61">
            <a:extLst>
              <a:ext uri="{FF2B5EF4-FFF2-40B4-BE49-F238E27FC236}">
                <a16:creationId xmlns:a16="http://schemas.microsoft.com/office/drawing/2014/main" id="{9D15C6A9-9CB7-4562-9CA0-E4180055B3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147810" y="1576399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75" name="Espace réservé pour une image  61">
            <a:extLst>
              <a:ext uri="{FF2B5EF4-FFF2-40B4-BE49-F238E27FC236}">
                <a16:creationId xmlns:a16="http://schemas.microsoft.com/office/drawing/2014/main" id="{33DD4AB8-343A-4654-8EA5-6C1F194FC6F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220842" y="1576399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76" name="Espace réservé pour une image  61">
            <a:extLst>
              <a:ext uri="{FF2B5EF4-FFF2-40B4-BE49-F238E27FC236}">
                <a16:creationId xmlns:a16="http://schemas.microsoft.com/office/drawing/2014/main" id="{5C236164-B4C2-4195-AB95-1E96117D254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285859" y="1585387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77" name="Espace réservé pour une image  61">
            <a:extLst>
              <a:ext uri="{FF2B5EF4-FFF2-40B4-BE49-F238E27FC236}">
                <a16:creationId xmlns:a16="http://schemas.microsoft.com/office/drawing/2014/main" id="{04DD5568-AF2A-4913-A389-26C2CFD9C60A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358891" y="1585387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78" name="Espace réservé pour une image  61">
            <a:extLst>
              <a:ext uri="{FF2B5EF4-FFF2-40B4-BE49-F238E27FC236}">
                <a16:creationId xmlns:a16="http://schemas.microsoft.com/office/drawing/2014/main" id="{EE2B3BF7-4D64-4757-BEAC-16FD87C8D27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7426009" y="1585387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79" name="Espace réservé pour une image  61">
            <a:extLst>
              <a:ext uri="{FF2B5EF4-FFF2-40B4-BE49-F238E27FC236}">
                <a16:creationId xmlns:a16="http://schemas.microsoft.com/office/drawing/2014/main" id="{B2DCC3BE-787F-404E-9266-9C85F9F408CC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8499041" y="1585387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80" name="Espace réservé pour une image  61">
            <a:extLst>
              <a:ext uri="{FF2B5EF4-FFF2-40B4-BE49-F238E27FC236}">
                <a16:creationId xmlns:a16="http://schemas.microsoft.com/office/drawing/2014/main" id="{95725E8A-5EAD-4B40-81B6-12BD4BC950BA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1003834" y="2703941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81" name="Espace réservé pour une image  61">
            <a:extLst>
              <a:ext uri="{FF2B5EF4-FFF2-40B4-BE49-F238E27FC236}">
                <a16:creationId xmlns:a16="http://schemas.microsoft.com/office/drawing/2014/main" id="{1D5161B5-51B2-4A63-9863-1BB3571896F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076866" y="2703941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82" name="Espace réservé pour une image  61">
            <a:extLst>
              <a:ext uri="{FF2B5EF4-FFF2-40B4-BE49-F238E27FC236}">
                <a16:creationId xmlns:a16="http://schemas.microsoft.com/office/drawing/2014/main" id="{CA4AB53D-82FF-46AF-B90C-C811D90990ED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147810" y="2698447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83" name="Espace réservé pour une image  61">
            <a:extLst>
              <a:ext uri="{FF2B5EF4-FFF2-40B4-BE49-F238E27FC236}">
                <a16:creationId xmlns:a16="http://schemas.microsoft.com/office/drawing/2014/main" id="{ACEA1773-1CD0-4EB3-BE65-D60640BA9287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4220842" y="2698447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84" name="Espace réservé pour une image  61">
            <a:extLst>
              <a:ext uri="{FF2B5EF4-FFF2-40B4-BE49-F238E27FC236}">
                <a16:creationId xmlns:a16="http://schemas.microsoft.com/office/drawing/2014/main" id="{F23326E4-4512-47DD-97BB-FFCA1DFD012F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5285859" y="2707435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85" name="Espace réservé pour une image  61">
            <a:extLst>
              <a:ext uri="{FF2B5EF4-FFF2-40B4-BE49-F238E27FC236}">
                <a16:creationId xmlns:a16="http://schemas.microsoft.com/office/drawing/2014/main" id="{4F325638-09D0-495B-8DF2-0B74C5AAE218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58891" y="2707435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86" name="Espace réservé pour une image  61">
            <a:extLst>
              <a:ext uri="{FF2B5EF4-FFF2-40B4-BE49-F238E27FC236}">
                <a16:creationId xmlns:a16="http://schemas.microsoft.com/office/drawing/2014/main" id="{C80E0E62-470E-45AF-ABC6-D529C96EC292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7426009" y="2707435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87" name="Espace réservé pour une image  61">
            <a:extLst>
              <a:ext uri="{FF2B5EF4-FFF2-40B4-BE49-F238E27FC236}">
                <a16:creationId xmlns:a16="http://schemas.microsoft.com/office/drawing/2014/main" id="{4243C1BE-88F9-48A2-9E35-83256FCB4F05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8499041" y="2707435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88" name="Espace réservé pour une image  61">
            <a:extLst>
              <a:ext uri="{FF2B5EF4-FFF2-40B4-BE49-F238E27FC236}">
                <a16:creationId xmlns:a16="http://schemas.microsoft.com/office/drawing/2014/main" id="{44EAEF4C-4ECB-4B22-ABF2-8C7DAD42D647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1003834" y="3837998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89" name="Espace réservé pour une image  61">
            <a:extLst>
              <a:ext uri="{FF2B5EF4-FFF2-40B4-BE49-F238E27FC236}">
                <a16:creationId xmlns:a16="http://schemas.microsoft.com/office/drawing/2014/main" id="{3F93BA5D-BC27-4EEE-99A0-7F424EBE5158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2076866" y="3837998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90" name="Espace réservé pour une image  61">
            <a:extLst>
              <a:ext uri="{FF2B5EF4-FFF2-40B4-BE49-F238E27FC236}">
                <a16:creationId xmlns:a16="http://schemas.microsoft.com/office/drawing/2014/main" id="{AF38EC8C-FFE1-44E5-97EA-C6D4BE102082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3147810" y="3832504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91" name="Espace réservé pour une image  61">
            <a:extLst>
              <a:ext uri="{FF2B5EF4-FFF2-40B4-BE49-F238E27FC236}">
                <a16:creationId xmlns:a16="http://schemas.microsoft.com/office/drawing/2014/main" id="{B3E8C902-170B-4CEE-AFE4-7DA3147CBFBB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4220842" y="3832504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92" name="Espace réservé pour une image  61">
            <a:extLst>
              <a:ext uri="{FF2B5EF4-FFF2-40B4-BE49-F238E27FC236}">
                <a16:creationId xmlns:a16="http://schemas.microsoft.com/office/drawing/2014/main" id="{2BAEF602-12D2-4CB3-BF03-958213C1D900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5285859" y="3841492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93" name="Espace réservé pour une image  61">
            <a:extLst>
              <a:ext uri="{FF2B5EF4-FFF2-40B4-BE49-F238E27FC236}">
                <a16:creationId xmlns:a16="http://schemas.microsoft.com/office/drawing/2014/main" id="{8369E89B-8E0C-4969-83A0-3341B67EDF6B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358891" y="3841492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94" name="Espace réservé pour une image  61">
            <a:extLst>
              <a:ext uri="{FF2B5EF4-FFF2-40B4-BE49-F238E27FC236}">
                <a16:creationId xmlns:a16="http://schemas.microsoft.com/office/drawing/2014/main" id="{1096886F-A9FE-49C5-9833-937981439231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7426009" y="3841492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95" name="Espace réservé pour une image  61">
            <a:extLst>
              <a:ext uri="{FF2B5EF4-FFF2-40B4-BE49-F238E27FC236}">
                <a16:creationId xmlns:a16="http://schemas.microsoft.com/office/drawing/2014/main" id="{6EFB3563-A1F1-442F-ADF0-1B856FF5BD05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8499041" y="3841492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96" name="Espace réservé pour une image  61">
            <a:extLst>
              <a:ext uri="{FF2B5EF4-FFF2-40B4-BE49-F238E27FC236}">
                <a16:creationId xmlns:a16="http://schemas.microsoft.com/office/drawing/2014/main" id="{CBCA690B-25D1-43B0-94D0-8B3C73B7A2F5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1003834" y="4942589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97" name="Espace réservé pour une image  61">
            <a:extLst>
              <a:ext uri="{FF2B5EF4-FFF2-40B4-BE49-F238E27FC236}">
                <a16:creationId xmlns:a16="http://schemas.microsoft.com/office/drawing/2014/main" id="{A7445086-E606-4200-A8B0-79AB5C8E8FAF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2076866" y="4942589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98" name="Espace réservé pour une image  61">
            <a:extLst>
              <a:ext uri="{FF2B5EF4-FFF2-40B4-BE49-F238E27FC236}">
                <a16:creationId xmlns:a16="http://schemas.microsoft.com/office/drawing/2014/main" id="{56A6C2F7-797D-4114-B224-5E166A530B46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3147810" y="4937095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99" name="Espace réservé pour une image  61">
            <a:extLst>
              <a:ext uri="{FF2B5EF4-FFF2-40B4-BE49-F238E27FC236}">
                <a16:creationId xmlns:a16="http://schemas.microsoft.com/office/drawing/2014/main" id="{0BF8776B-09FE-4782-B333-EA891DCC9C01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>
          <a:xfrm>
            <a:off x="4220842" y="4937095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100" name="Espace réservé pour une image  61">
            <a:extLst>
              <a:ext uri="{FF2B5EF4-FFF2-40B4-BE49-F238E27FC236}">
                <a16:creationId xmlns:a16="http://schemas.microsoft.com/office/drawing/2014/main" id="{EDCAD7CD-60BB-4AAF-84FD-E87AA913FD84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5285859" y="4946083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101" name="Espace réservé pour une image  61">
            <a:extLst>
              <a:ext uri="{FF2B5EF4-FFF2-40B4-BE49-F238E27FC236}">
                <a16:creationId xmlns:a16="http://schemas.microsoft.com/office/drawing/2014/main" id="{5AC575F1-5F64-4D67-922C-7FB9AD1AEEB0}"/>
              </a:ext>
            </a:extLst>
          </p:cNvPr>
          <p:cNvSpPr>
            <a:spLocks noGrp="1"/>
          </p:cNvSpPr>
          <p:nvPr>
            <p:ph type="pic" sz="quarter" idx="47"/>
          </p:nvPr>
        </p:nvSpPr>
        <p:spPr>
          <a:xfrm>
            <a:off x="6358891" y="4946083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102" name="Espace réservé pour une image  61">
            <a:extLst>
              <a:ext uri="{FF2B5EF4-FFF2-40B4-BE49-F238E27FC236}">
                <a16:creationId xmlns:a16="http://schemas.microsoft.com/office/drawing/2014/main" id="{EFD09EBA-07F0-477F-B258-50D9675C07C2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1003834" y="6093050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103" name="Espace réservé pour une image  61">
            <a:extLst>
              <a:ext uri="{FF2B5EF4-FFF2-40B4-BE49-F238E27FC236}">
                <a16:creationId xmlns:a16="http://schemas.microsoft.com/office/drawing/2014/main" id="{82C6D831-D10A-41C5-ADDD-B1FCBAD60291}"/>
              </a:ext>
            </a:extLst>
          </p:cNvPr>
          <p:cNvSpPr>
            <a:spLocks noGrp="1"/>
          </p:cNvSpPr>
          <p:nvPr>
            <p:ph type="pic" sz="quarter" idx="49"/>
          </p:nvPr>
        </p:nvSpPr>
        <p:spPr>
          <a:xfrm>
            <a:off x="2076866" y="6093050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104" name="Espace réservé pour une image  61">
            <a:extLst>
              <a:ext uri="{FF2B5EF4-FFF2-40B4-BE49-F238E27FC236}">
                <a16:creationId xmlns:a16="http://schemas.microsoft.com/office/drawing/2014/main" id="{08EFD71C-F738-4D69-B2BE-14DACEDF3338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>
          <a:xfrm>
            <a:off x="3147810" y="6087556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105" name="Espace réservé pour une image  61">
            <a:extLst>
              <a:ext uri="{FF2B5EF4-FFF2-40B4-BE49-F238E27FC236}">
                <a16:creationId xmlns:a16="http://schemas.microsoft.com/office/drawing/2014/main" id="{7E870138-4E09-4512-AB38-416FC0EC5011}"/>
              </a:ext>
            </a:extLst>
          </p:cNvPr>
          <p:cNvSpPr>
            <a:spLocks noGrp="1"/>
          </p:cNvSpPr>
          <p:nvPr>
            <p:ph type="pic" sz="quarter" idx="51"/>
          </p:nvPr>
        </p:nvSpPr>
        <p:spPr>
          <a:xfrm>
            <a:off x="4220842" y="6087556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106" name="Espace réservé pour une image  61">
            <a:extLst>
              <a:ext uri="{FF2B5EF4-FFF2-40B4-BE49-F238E27FC236}">
                <a16:creationId xmlns:a16="http://schemas.microsoft.com/office/drawing/2014/main" id="{E7B0A78F-28FB-4ECB-A03B-FA12B001D8CD}"/>
              </a:ext>
            </a:extLst>
          </p:cNvPr>
          <p:cNvSpPr>
            <a:spLocks noGrp="1"/>
          </p:cNvSpPr>
          <p:nvPr>
            <p:ph type="pic" sz="quarter" idx="52"/>
          </p:nvPr>
        </p:nvSpPr>
        <p:spPr>
          <a:xfrm>
            <a:off x="5285859" y="6096544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107" name="Espace réservé pour une image  61">
            <a:extLst>
              <a:ext uri="{FF2B5EF4-FFF2-40B4-BE49-F238E27FC236}">
                <a16:creationId xmlns:a16="http://schemas.microsoft.com/office/drawing/2014/main" id="{481FBD94-0C1F-4ADB-8340-AB7AB97A828F}"/>
              </a:ext>
            </a:extLst>
          </p:cNvPr>
          <p:cNvSpPr>
            <a:spLocks noGrp="1"/>
          </p:cNvSpPr>
          <p:nvPr>
            <p:ph type="pic" sz="quarter" idx="53"/>
          </p:nvPr>
        </p:nvSpPr>
        <p:spPr>
          <a:xfrm>
            <a:off x="6358891" y="6096544"/>
            <a:ext cx="963613" cy="96361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fr-FR"/>
          </a:p>
        </p:txBody>
      </p:sp>
      <p:sp>
        <p:nvSpPr>
          <p:cNvPr id="108" name="ZoneTexte 107">
            <a:extLst>
              <a:ext uri="{FF2B5EF4-FFF2-40B4-BE49-F238E27FC236}">
                <a16:creationId xmlns:a16="http://schemas.microsoft.com/office/drawing/2014/main" id="{F395953A-C677-4923-99BC-CBE2845534D4}"/>
              </a:ext>
            </a:extLst>
          </p:cNvPr>
          <p:cNvSpPr txBox="1"/>
          <p:nvPr userDrawn="1"/>
        </p:nvSpPr>
        <p:spPr>
          <a:xfrm>
            <a:off x="277069" y="893659"/>
            <a:ext cx="615553" cy="458567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fr-FR" sz="2800" dirty="0">
                <a:latin typeface="+mn-lt"/>
                <a:cs typeface="Poppins" panose="00000500000000000000" pitchFamily="2" charset="0"/>
              </a:rPr>
              <a:t>Planche vierge Chatter Box TTS</a:t>
            </a:r>
          </a:p>
        </p:txBody>
      </p:sp>
    </p:spTree>
    <p:extLst>
      <p:ext uri="{BB962C8B-B14F-4D97-AF65-F5344CB8AC3E}">
        <p14:creationId xmlns:p14="http://schemas.microsoft.com/office/powerpoint/2010/main" val="918477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84133-BF60-468B-A07E-C60FE00ECA5F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6ED66-CD63-4D5C-8CFF-175754BA8A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3572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84133-BF60-468B-A07E-C60FE00ECA5F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6ED66-CD63-4D5C-8CFF-175754BA8A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538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84133-BF60-468B-A07E-C60FE00ECA5F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6ED66-CD63-4D5C-8CFF-175754BA8A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4080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84133-BF60-468B-A07E-C60FE00ECA5F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6ED66-CD63-4D5C-8CFF-175754BA8A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2508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84133-BF60-468B-A07E-C60FE00ECA5F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6ED66-CD63-4D5C-8CFF-175754BA8A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011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84133-BF60-468B-A07E-C60FE00ECA5F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6ED66-CD63-4D5C-8CFF-175754BA8A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4846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7" r:id="rId2"/>
    <p:sldLayoutId id="2147483691" r:id="rId3"/>
    <p:sldLayoutId id="2147483689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84CDFA58-5246-4A96-9A3D-DA3496F827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2002" y="966881"/>
            <a:ext cx="7287808" cy="4099392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3FF2CFC-DF14-413C-BCEA-26573DBE095D}"/>
              </a:ext>
            </a:extLst>
          </p:cNvPr>
          <p:cNvSpPr txBox="1"/>
          <p:nvPr/>
        </p:nvSpPr>
        <p:spPr>
          <a:xfrm>
            <a:off x="1380649" y="5240030"/>
            <a:ext cx="7930515" cy="695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Attention, à l’impression, décocher l’option « Mettre à l’échelle de la feuille » pour que les mesures soient respectées </a:t>
            </a:r>
          </a:p>
        </p:txBody>
      </p:sp>
    </p:spTree>
    <p:extLst>
      <p:ext uri="{BB962C8B-B14F-4D97-AF65-F5344CB8AC3E}">
        <p14:creationId xmlns:p14="http://schemas.microsoft.com/office/powerpoint/2010/main" val="1122704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Espace réservé pour une image  24">
            <a:extLst>
              <a:ext uri="{FF2B5EF4-FFF2-40B4-BE49-F238E27FC236}">
                <a16:creationId xmlns:a16="http://schemas.microsoft.com/office/drawing/2014/main" id="{6ECACE3D-1055-426D-AD06-FED64BC5DC7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6" name="Espace réservé pour une image  25">
            <a:extLst>
              <a:ext uri="{FF2B5EF4-FFF2-40B4-BE49-F238E27FC236}">
                <a16:creationId xmlns:a16="http://schemas.microsoft.com/office/drawing/2014/main" id="{B446127E-E3A3-4D0B-9C41-2D9D9BC35BF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7" name="Espace réservé pour une image  26">
            <a:extLst>
              <a:ext uri="{FF2B5EF4-FFF2-40B4-BE49-F238E27FC236}">
                <a16:creationId xmlns:a16="http://schemas.microsoft.com/office/drawing/2014/main" id="{A61E0DB3-48D6-44FA-BEE7-F2E9DD277F0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8" name="Espace réservé pour une image  27">
            <a:extLst>
              <a:ext uri="{FF2B5EF4-FFF2-40B4-BE49-F238E27FC236}">
                <a16:creationId xmlns:a16="http://schemas.microsoft.com/office/drawing/2014/main" id="{6E7D48A0-95B2-4E52-89C2-71C9F390E8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9" name="Espace réservé pour une image  28">
            <a:extLst>
              <a:ext uri="{FF2B5EF4-FFF2-40B4-BE49-F238E27FC236}">
                <a16:creationId xmlns:a16="http://schemas.microsoft.com/office/drawing/2014/main" id="{61254B4A-EC69-41A3-B95C-9E1E1536000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30" name="Espace réservé pour une image  29">
            <a:extLst>
              <a:ext uri="{FF2B5EF4-FFF2-40B4-BE49-F238E27FC236}">
                <a16:creationId xmlns:a16="http://schemas.microsoft.com/office/drawing/2014/main" id="{19419DA2-4B3E-489D-BF68-336107F3692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31" name="Espace réservé pour une image  30">
            <a:extLst>
              <a:ext uri="{FF2B5EF4-FFF2-40B4-BE49-F238E27FC236}">
                <a16:creationId xmlns:a16="http://schemas.microsoft.com/office/drawing/2014/main" id="{5B271FD1-EB2C-45BE-8D87-20F2D542C2D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32" name="Espace réservé pour une image  31">
            <a:extLst>
              <a:ext uri="{FF2B5EF4-FFF2-40B4-BE49-F238E27FC236}">
                <a16:creationId xmlns:a16="http://schemas.microsoft.com/office/drawing/2014/main" id="{90D50060-1D2F-4BC1-895C-ABAAB76D2CE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33" name="Espace réservé pour une image  32">
            <a:extLst>
              <a:ext uri="{FF2B5EF4-FFF2-40B4-BE49-F238E27FC236}">
                <a16:creationId xmlns:a16="http://schemas.microsoft.com/office/drawing/2014/main" id="{0D309944-629A-4BFB-AB8E-B4D50A8DED7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</p:spTree>
    <p:extLst>
      <p:ext uri="{BB962C8B-B14F-4D97-AF65-F5344CB8AC3E}">
        <p14:creationId xmlns:p14="http://schemas.microsoft.com/office/powerpoint/2010/main" val="2535891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pour une image  1">
            <a:extLst>
              <a:ext uri="{FF2B5EF4-FFF2-40B4-BE49-F238E27FC236}">
                <a16:creationId xmlns:a16="http://schemas.microsoft.com/office/drawing/2014/main" id="{5F2575B2-8E7F-436E-8288-098F4CA8BBD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0F099F1-8558-4B1C-886C-16F681BFFFDE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/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2ACC229-DB76-4D01-8234-8AC05339C205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pour une image  4">
            <a:extLst>
              <a:ext uri="{FF2B5EF4-FFF2-40B4-BE49-F238E27FC236}">
                <a16:creationId xmlns:a16="http://schemas.microsoft.com/office/drawing/2014/main" id="{4D4EC904-DA8C-496E-AF17-F430E24CF04F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/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855A3CDA-0FCF-4F8B-AFA2-2CE0972D829B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9A5E4EC7-A42C-4AAE-B765-5F450D08974F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77CDE4D5-32DD-4AC4-B848-D6C187F47602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FF46BF63-759F-4ACC-B4A8-737EAE9EBFF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/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24C358D5-0721-40B0-9D13-11BF0C4D95DF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pour une image  10">
            <a:extLst>
              <a:ext uri="{FF2B5EF4-FFF2-40B4-BE49-F238E27FC236}">
                <a16:creationId xmlns:a16="http://schemas.microsoft.com/office/drawing/2014/main" id="{B9E15A0B-C9B8-472D-AC3A-9A0BBC87120B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/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AD84871D-8D8F-44EA-92AF-36DF4D34BBAA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pour une image  12">
            <a:extLst>
              <a:ext uri="{FF2B5EF4-FFF2-40B4-BE49-F238E27FC236}">
                <a16:creationId xmlns:a16="http://schemas.microsoft.com/office/drawing/2014/main" id="{F7EDB7D3-B2FC-4385-B710-D75437052C83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/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234323B2-6385-49BA-A002-2E2886552829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Espace réservé pour une image  14">
            <a:extLst>
              <a:ext uri="{FF2B5EF4-FFF2-40B4-BE49-F238E27FC236}">
                <a16:creationId xmlns:a16="http://schemas.microsoft.com/office/drawing/2014/main" id="{7756DE70-E74A-4F86-8BA5-8517CF6AB361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/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3F0CFE25-1EED-4459-A028-EE8DDBE8BD4F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Espace réservé pour une image  16">
            <a:extLst>
              <a:ext uri="{FF2B5EF4-FFF2-40B4-BE49-F238E27FC236}">
                <a16:creationId xmlns:a16="http://schemas.microsoft.com/office/drawing/2014/main" id="{D8881BB1-D346-475E-B3A6-283522E34942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/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E5A92D31-7F79-42E6-9CD8-FA8D7AFC9849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BF84A50C-F52F-4C62-90E2-C9F5B2177E58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2602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pour une image  1">
            <a:extLst>
              <a:ext uri="{FF2B5EF4-FFF2-40B4-BE49-F238E27FC236}">
                <a16:creationId xmlns:a16="http://schemas.microsoft.com/office/drawing/2014/main" id="{CD80DC14-638B-414B-B019-64A1CD584BB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DAA0364-3DFF-45A2-94CB-A02FD41E10F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Espace réservé pour une image  3">
            <a:extLst>
              <a:ext uri="{FF2B5EF4-FFF2-40B4-BE49-F238E27FC236}">
                <a16:creationId xmlns:a16="http://schemas.microsoft.com/office/drawing/2014/main" id="{B893676F-B101-4D56-A2C3-2E527B92A13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Espace réservé pour une image  4">
            <a:extLst>
              <a:ext uri="{FF2B5EF4-FFF2-40B4-BE49-F238E27FC236}">
                <a16:creationId xmlns:a16="http://schemas.microsoft.com/office/drawing/2014/main" id="{7CBC108D-846A-4815-8932-3A05201ADE6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C9B8232E-A1C0-445B-AC03-B52170C2533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DB666574-5C33-4BE0-96AC-FF00ACA428F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0CF3627E-FBD4-42F6-9FBD-89CDF39D74C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46A6E263-2E1D-4D5B-8EF9-6FC40F2A7B2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10" name="Espace réservé pour une image  9">
            <a:extLst>
              <a:ext uri="{FF2B5EF4-FFF2-40B4-BE49-F238E27FC236}">
                <a16:creationId xmlns:a16="http://schemas.microsoft.com/office/drawing/2014/main" id="{E0A3B229-EB68-486F-A5F8-71023EDF9B8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11" name="Espace réservé pour une image  10">
            <a:extLst>
              <a:ext uri="{FF2B5EF4-FFF2-40B4-BE49-F238E27FC236}">
                <a16:creationId xmlns:a16="http://schemas.microsoft.com/office/drawing/2014/main" id="{BF563252-B335-4D0F-BFBE-05CE09B8D9AB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EED0D4C7-C91C-48D8-9BFC-B949E818491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13" name="Espace réservé pour une image  12">
            <a:extLst>
              <a:ext uri="{FF2B5EF4-FFF2-40B4-BE49-F238E27FC236}">
                <a16:creationId xmlns:a16="http://schemas.microsoft.com/office/drawing/2014/main" id="{75790603-916B-4224-B25E-24F24193445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B9B3C528-A407-471D-B4B9-EC4F3A7FF7BE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5" name="Espace réservé pour une image  14">
            <a:extLst>
              <a:ext uri="{FF2B5EF4-FFF2-40B4-BE49-F238E27FC236}">
                <a16:creationId xmlns:a16="http://schemas.microsoft.com/office/drawing/2014/main" id="{821FCFAB-7774-4A10-A3DD-56CA7A514D9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16" name="Espace réservé pour une image  15">
            <a:extLst>
              <a:ext uri="{FF2B5EF4-FFF2-40B4-BE49-F238E27FC236}">
                <a16:creationId xmlns:a16="http://schemas.microsoft.com/office/drawing/2014/main" id="{81AF8F65-9A9D-4A49-892B-33CA3010201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17" name="Espace réservé pour une image  16">
            <a:extLst>
              <a:ext uri="{FF2B5EF4-FFF2-40B4-BE49-F238E27FC236}">
                <a16:creationId xmlns:a16="http://schemas.microsoft.com/office/drawing/2014/main" id="{D23A5F87-0FF7-49DC-9DA5-9E37236E69CE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18" name="Espace réservé pour une image  17">
            <a:extLst>
              <a:ext uri="{FF2B5EF4-FFF2-40B4-BE49-F238E27FC236}">
                <a16:creationId xmlns:a16="http://schemas.microsoft.com/office/drawing/2014/main" id="{DCADAD9A-8AA9-4B9A-9BAB-4F1E04887479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9" name="Espace réservé pour une image  18">
            <a:extLst>
              <a:ext uri="{FF2B5EF4-FFF2-40B4-BE49-F238E27FC236}">
                <a16:creationId xmlns:a16="http://schemas.microsoft.com/office/drawing/2014/main" id="{F51F865E-3ECC-48B2-993C-84F403854D43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/>
      </p:sp>
      <p:sp>
        <p:nvSpPr>
          <p:cNvPr id="20" name="Espace réservé pour une image  19">
            <a:extLst>
              <a:ext uri="{FF2B5EF4-FFF2-40B4-BE49-F238E27FC236}">
                <a16:creationId xmlns:a16="http://schemas.microsoft.com/office/drawing/2014/main" id="{D70225B5-B2EC-4003-B965-772A0439123E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/>
      </p:sp>
      <p:sp>
        <p:nvSpPr>
          <p:cNvPr id="21" name="Espace réservé pour une image  20">
            <a:extLst>
              <a:ext uri="{FF2B5EF4-FFF2-40B4-BE49-F238E27FC236}">
                <a16:creationId xmlns:a16="http://schemas.microsoft.com/office/drawing/2014/main" id="{A6B62658-B4AC-4B90-9A01-4C46816B11C0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/>
      </p:sp>
      <p:sp>
        <p:nvSpPr>
          <p:cNvPr id="22" name="Espace réservé pour une image  21">
            <a:extLst>
              <a:ext uri="{FF2B5EF4-FFF2-40B4-BE49-F238E27FC236}">
                <a16:creationId xmlns:a16="http://schemas.microsoft.com/office/drawing/2014/main" id="{5113308A-AA73-47EB-A6ED-3194F7DD8D6C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/>
      </p:sp>
      <p:sp>
        <p:nvSpPr>
          <p:cNvPr id="23" name="Espace réservé pour une image  22">
            <a:extLst>
              <a:ext uri="{FF2B5EF4-FFF2-40B4-BE49-F238E27FC236}">
                <a16:creationId xmlns:a16="http://schemas.microsoft.com/office/drawing/2014/main" id="{41DE3EFF-05A4-4ABE-8F1D-5298BA7BA5C9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/>
      </p:sp>
      <p:sp>
        <p:nvSpPr>
          <p:cNvPr id="24" name="Espace réservé pour une image  23">
            <a:extLst>
              <a:ext uri="{FF2B5EF4-FFF2-40B4-BE49-F238E27FC236}">
                <a16:creationId xmlns:a16="http://schemas.microsoft.com/office/drawing/2014/main" id="{E220FC4B-4B1C-473F-8C97-7CA7704CF81B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/>
      </p:sp>
      <p:sp>
        <p:nvSpPr>
          <p:cNvPr id="25" name="Espace réservé pour une image  24">
            <a:extLst>
              <a:ext uri="{FF2B5EF4-FFF2-40B4-BE49-F238E27FC236}">
                <a16:creationId xmlns:a16="http://schemas.microsoft.com/office/drawing/2014/main" id="{1318DE6D-A02D-43BA-9BF0-F5D92BB39D18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/>
      </p:sp>
      <p:sp>
        <p:nvSpPr>
          <p:cNvPr id="26" name="Espace réservé pour une image  25">
            <a:extLst>
              <a:ext uri="{FF2B5EF4-FFF2-40B4-BE49-F238E27FC236}">
                <a16:creationId xmlns:a16="http://schemas.microsoft.com/office/drawing/2014/main" id="{6A1A00E4-8FDF-44D4-AE34-437242A0CB4B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/>
      </p:sp>
    </p:spTree>
    <p:extLst>
      <p:ext uri="{BB962C8B-B14F-4D97-AF65-F5344CB8AC3E}">
        <p14:creationId xmlns:p14="http://schemas.microsoft.com/office/powerpoint/2010/main" val="103399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pour une image  1">
            <a:extLst>
              <a:ext uri="{FF2B5EF4-FFF2-40B4-BE49-F238E27FC236}">
                <a16:creationId xmlns:a16="http://schemas.microsoft.com/office/drawing/2014/main" id="{A90BC733-2A16-4368-97E8-99369B72D4C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AF881EE-18F7-49BF-B360-FD8A8F7032F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Espace réservé pour une image  3">
            <a:extLst>
              <a:ext uri="{FF2B5EF4-FFF2-40B4-BE49-F238E27FC236}">
                <a16:creationId xmlns:a16="http://schemas.microsoft.com/office/drawing/2014/main" id="{9A01F46D-B231-4771-A6AD-9A444F8F8B0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Espace réservé pour une image  4">
            <a:extLst>
              <a:ext uri="{FF2B5EF4-FFF2-40B4-BE49-F238E27FC236}">
                <a16:creationId xmlns:a16="http://schemas.microsoft.com/office/drawing/2014/main" id="{FC0D7612-E999-4EDA-839D-8987258215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94185919-7B48-4423-AA47-841C48CC875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C17E4E57-5646-4A09-A997-9F07FB228D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142B9AE1-7C52-4BD8-B2E2-5F76DC862FC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07C81278-67DC-46B6-9FF4-500E68C578F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10" name="Espace réservé pour une image  9">
            <a:extLst>
              <a:ext uri="{FF2B5EF4-FFF2-40B4-BE49-F238E27FC236}">
                <a16:creationId xmlns:a16="http://schemas.microsoft.com/office/drawing/2014/main" id="{684DED89-9A1C-4922-A767-AE5A5CCC730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11" name="Espace réservé pour une image  10">
            <a:extLst>
              <a:ext uri="{FF2B5EF4-FFF2-40B4-BE49-F238E27FC236}">
                <a16:creationId xmlns:a16="http://schemas.microsoft.com/office/drawing/2014/main" id="{D9EE8155-EC7A-4617-8BC7-A2A0C3AB63DB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E8B10D1D-234E-4A60-B508-85E6D596096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13" name="Espace réservé pour une image  12">
            <a:extLst>
              <a:ext uri="{FF2B5EF4-FFF2-40B4-BE49-F238E27FC236}">
                <a16:creationId xmlns:a16="http://schemas.microsoft.com/office/drawing/2014/main" id="{DEDE7846-EF5F-4B5D-AE6D-33C20C61BAA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719CC3FC-4453-460A-8291-92BDC6138D4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5" name="Espace réservé pour une image  14">
            <a:extLst>
              <a:ext uri="{FF2B5EF4-FFF2-40B4-BE49-F238E27FC236}">
                <a16:creationId xmlns:a16="http://schemas.microsoft.com/office/drawing/2014/main" id="{40F23341-E1D3-45E0-B1B1-1627ECC3210A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16" name="Espace réservé pour une image  15">
            <a:extLst>
              <a:ext uri="{FF2B5EF4-FFF2-40B4-BE49-F238E27FC236}">
                <a16:creationId xmlns:a16="http://schemas.microsoft.com/office/drawing/2014/main" id="{EE235AC3-E81F-4742-873A-2DF4568E030F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17" name="Espace réservé pour une image  16">
            <a:extLst>
              <a:ext uri="{FF2B5EF4-FFF2-40B4-BE49-F238E27FC236}">
                <a16:creationId xmlns:a16="http://schemas.microsoft.com/office/drawing/2014/main" id="{DAB6D870-29F6-489A-8C24-FF12BF7EF7F2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18" name="Espace réservé pour une image  17">
            <a:extLst>
              <a:ext uri="{FF2B5EF4-FFF2-40B4-BE49-F238E27FC236}">
                <a16:creationId xmlns:a16="http://schemas.microsoft.com/office/drawing/2014/main" id="{7C95CB4F-7BC5-4BD1-8F59-9ED52DA1D1B1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9" name="Espace réservé pour une image  18">
            <a:extLst>
              <a:ext uri="{FF2B5EF4-FFF2-40B4-BE49-F238E27FC236}">
                <a16:creationId xmlns:a16="http://schemas.microsoft.com/office/drawing/2014/main" id="{E1E515E7-6AF5-4769-AB48-2FDD0B42A6FB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/>
      </p:sp>
      <p:sp>
        <p:nvSpPr>
          <p:cNvPr id="20" name="Espace réservé pour une image  19">
            <a:extLst>
              <a:ext uri="{FF2B5EF4-FFF2-40B4-BE49-F238E27FC236}">
                <a16:creationId xmlns:a16="http://schemas.microsoft.com/office/drawing/2014/main" id="{317CC0CE-90E9-403E-AF49-51FEB8A1B415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/>
      </p:sp>
      <p:sp>
        <p:nvSpPr>
          <p:cNvPr id="21" name="Espace réservé pour une image  20">
            <a:extLst>
              <a:ext uri="{FF2B5EF4-FFF2-40B4-BE49-F238E27FC236}">
                <a16:creationId xmlns:a16="http://schemas.microsoft.com/office/drawing/2014/main" id="{768DAB57-8DC6-415B-9F65-24A0149668BA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/>
      </p:sp>
      <p:sp>
        <p:nvSpPr>
          <p:cNvPr id="22" name="Espace réservé pour une image  21">
            <a:extLst>
              <a:ext uri="{FF2B5EF4-FFF2-40B4-BE49-F238E27FC236}">
                <a16:creationId xmlns:a16="http://schemas.microsoft.com/office/drawing/2014/main" id="{3254AA96-7F49-4201-B1DC-EF5BD6D7E0FD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/>
      </p:sp>
      <p:sp>
        <p:nvSpPr>
          <p:cNvPr id="23" name="Espace réservé pour une image  22">
            <a:extLst>
              <a:ext uri="{FF2B5EF4-FFF2-40B4-BE49-F238E27FC236}">
                <a16:creationId xmlns:a16="http://schemas.microsoft.com/office/drawing/2014/main" id="{594E0E9E-924F-49B5-955D-C7905938B58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/>
      </p:sp>
      <p:sp>
        <p:nvSpPr>
          <p:cNvPr id="24" name="Espace réservé pour une image  23">
            <a:extLst>
              <a:ext uri="{FF2B5EF4-FFF2-40B4-BE49-F238E27FC236}">
                <a16:creationId xmlns:a16="http://schemas.microsoft.com/office/drawing/2014/main" id="{4D1C3EFE-9FC5-4E46-B3EB-9225B9E67D6C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/>
      </p:sp>
      <p:sp>
        <p:nvSpPr>
          <p:cNvPr id="25" name="Espace réservé pour une image  24">
            <a:extLst>
              <a:ext uri="{FF2B5EF4-FFF2-40B4-BE49-F238E27FC236}">
                <a16:creationId xmlns:a16="http://schemas.microsoft.com/office/drawing/2014/main" id="{7221C533-DEBE-4441-A791-9EED0F781CFD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/>
      </p:sp>
      <p:sp>
        <p:nvSpPr>
          <p:cNvPr id="26" name="Espace réservé pour une image  25">
            <a:extLst>
              <a:ext uri="{FF2B5EF4-FFF2-40B4-BE49-F238E27FC236}">
                <a16:creationId xmlns:a16="http://schemas.microsoft.com/office/drawing/2014/main" id="{40983B37-9E6E-42AB-8D2B-9CD3746252FC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/>
      </p:sp>
      <p:sp>
        <p:nvSpPr>
          <p:cNvPr id="27" name="Espace réservé pour une image  26">
            <a:extLst>
              <a:ext uri="{FF2B5EF4-FFF2-40B4-BE49-F238E27FC236}">
                <a16:creationId xmlns:a16="http://schemas.microsoft.com/office/drawing/2014/main" id="{E8EDCDA5-C01F-4BAE-9EE8-4C9DDB1293EE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/>
      </p:sp>
      <p:sp>
        <p:nvSpPr>
          <p:cNvPr id="28" name="Espace réservé pour une image  27">
            <a:extLst>
              <a:ext uri="{FF2B5EF4-FFF2-40B4-BE49-F238E27FC236}">
                <a16:creationId xmlns:a16="http://schemas.microsoft.com/office/drawing/2014/main" id="{0364D662-49FA-415F-82A1-5D58B19F0BB1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/>
      </p:sp>
      <p:sp>
        <p:nvSpPr>
          <p:cNvPr id="29" name="Espace réservé pour une image  28">
            <a:extLst>
              <a:ext uri="{FF2B5EF4-FFF2-40B4-BE49-F238E27FC236}">
                <a16:creationId xmlns:a16="http://schemas.microsoft.com/office/drawing/2014/main" id="{7D7E56B2-997D-428C-B351-574B910E5F3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/>
      </p:sp>
      <p:sp>
        <p:nvSpPr>
          <p:cNvPr id="30" name="Espace réservé pour une image  29">
            <a:extLst>
              <a:ext uri="{FF2B5EF4-FFF2-40B4-BE49-F238E27FC236}">
                <a16:creationId xmlns:a16="http://schemas.microsoft.com/office/drawing/2014/main" id="{0970F350-E2C3-4237-A71F-19F6350AA2F5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</p:sp>
      <p:sp>
        <p:nvSpPr>
          <p:cNvPr id="31" name="Espace réservé pour une image  30">
            <a:extLst>
              <a:ext uri="{FF2B5EF4-FFF2-40B4-BE49-F238E27FC236}">
                <a16:creationId xmlns:a16="http://schemas.microsoft.com/office/drawing/2014/main" id="{E73DC769-0F4D-40D7-85A6-7A150BE77662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/>
      </p:sp>
      <p:sp>
        <p:nvSpPr>
          <p:cNvPr id="32" name="Espace réservé pour une image  31">
            <a:extLst>
              <a:ext uri="{FF2B5EF4-FFF2-40B4-BE49-F238E27FC236}">
                <a16:creationId xmlns:a16="http://schemas.microsoft.com/office/drawing/2014/main" id="{6BA8A99B-B555-4EF7-9695-E60F3AF02E63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/>
      </p:sp>
      <p:sp>
        <p:nvSpPr>
          <p:cNvPr id="33" name="Espace réservé pour une image  32">
            <a:extLst>
              <a:ext uri="{FF2B5EF4-FFF2-40B4-BE49-F238E27FC236}">
                <a16:creationId xmlns:a16="http://schemas.microsoft.com/office/drawing/2014/main" id="{A0D3496B-ED2B-44E5-9736-2DA8C50595FD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/>
      </p:sp>
      <p:sp>
        <p:nvSpPr>
          <p:cNvPr id="34" name="Espace réservé pour une image  33">
            <a:extLst>
              <a:ext uri="{FF2B5EF4-FFF2-40B4-BE49-F238E27FC236}">
                <a16:creationId xmlns:a16="http://schemas.microsoft.com/office/drawing/2014/main" id="{18EA500D-E88B-46FF-8501-09FA69BC6911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/>
      </p:sp>
      <p:sp>
        <p:nvSpPr>
          <p:cNvPr id="35" name="Espace réservé pour une image  34">
            <a:extLst>
              <a:ext uri="{FF2B5EF4-FFF2-40B4-BE49-F238E27FC236}">
                <a16:creationId xmlns:a16="http://schemas.microsoft.com/office/drawing/2014/main" id="{CF48C62F-49D0-4E06-A59D-E1D9573F1FEE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/>
      </p:sp>
      <p:sp>
        <p:nvSpPr>
          <p:cNvPr id="36" name="Espace réservé pour une image  35">
            <a:extLst>
              <a:ext uri="{FF2B5EF4-FFF2-40B4-BE49-F238E27FC236}">
                <a16:creationId xmlns:a16="http://schemas.microsoft.com/office/drawing/2014/main" id="{EB8D93A7-3D97-486D-A27A-98B5F7F4F6A3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/>
      </p:sp>
      <p:sp>
        <p:nvSpPr>
          <p:cNvPr id="37" name="Espace réservé pour une image  36">
            <a:extLst>
              <a:ext uri="{FF2B5EF4-FFF2-40B4-BE49-F238E27FC236}">
                <a16:creationId xmlns:a16="http://schemas.microsoft.com/office/drawing/2014/main" id="{24927FAB-0EAA-4321-97A9-E72B1CB42365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/>
      </p:sp>
      <p:sp>
        <p:nvSpPr>
          <p:cNvPr id="38" name="Espace réservé pour une image  37">
            <a:extLst>
              <a:ext uri="{FF2B5EF4-FFF2-40B4-BE49-F238E27FC236}">
                <a16:creationId xmlns:a16="http://schemas.microsoft.com/office/drawing/2014/main" id="{52FCF95B-65EC-423A-8C24-4FDC9A937DF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/>
      </p:sp>
      <p:sp>
        <p:nvSpPr>
          <p:cNvPr id="39" name="Espace réservé pour une image  38">
            <a:extLst>
              <a:ext uri="{FF2B5EF4-FFF2-40B4-BE49-F238E27FC236}">
                <a16:creationId xmlns:a16="http://schemas.microsoft.com/office/drawing/2014/main" id="{1FB5539F-3FB9-4AE1-AB90-F56DC0D546D8}"/>
              </a:ext>
            </a:extLst>
          </p:cNvPr>
          <p:cNvSpPr>
            <a:spLocks noGrp="1"/>
          </p:cNvSpPr>
          <p:nvPr>
            <p:ph type="pic" sz="quarter" idx="47"/>
          </p:nvPr>
        </p:nvSpPr>
        <p:spPr/>
      </p:sp>
      <p:sp>
        <p:nvSpPr>
          <p:cNvPr id="40" name="Espace réservé pour une image  39">
            <a:extLst>
              <a:ext uri="{FF2B5EF4-FFF2-40B4-BE49-F238E27FC236}">
                <a16:creationId xmlns:a16="http://schemas.microsoft.com/office/drawing/2014/main" id="{34D18CD9-36B7-4EBF-9994-7A61CB2D6620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/>
      </p:sp>
      <p:sp>
        <p:nvSpPr>
          <p:cNvPr id="41" name="Espace réservé pour une image  40">
            <a:extLst>
              <a:ext uri="{FF2B5EF4-FFF2-40B4-BE49-F238E27FC236}">
                <a16:creationId xmlns:a16="http://schemas.microsoft.com/office/drawing/2014/main" id="{24C6B857-58E7-4AEE-A64C-1AD985CA25C1}"/>
              </a:ext>
            </a:extLst>
          </p:cNvPr>
          <p:cNvSpPr>
            <a:spLocks noGrp="1"/>
          </p:cNvSpPr>
          <p:nvPr>
            <p:ph type="pic" sz="quarter" idx="49"/>
          </p:nvPr>
        </p:nvSpPr>
        <p:spPr/>
      </p:sp>
      <p:sp>
        <p:nvSpPr>
          <p:cNvPr id="42" name="Espace réservé pour une image  41">
            <a:extLst>
              <a:ext uri="{FF2B5EF4-FFF2-40B4-BE49-F238E27FC236}">
                <a16:creationId xmlns:a16="http://schemas.microsoft.com/office/drawing/2014/main" id="{5066F111-0C3E-4A9F-BF54-BBCF64DB907C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/>
      </p:sp>
      <p:sp>
        <p:nvSpPr>
          <p:cNvPr id="43" name="Espace réservé pour une image  42">
            <a:extLst>
              <a:ext uri="{FF2B5EF4-FFF2-40B4-BE49-F238E27FC236}">
                <a16:creationId xmlns:a16="http://schemas.microsoft.com/office/drawing/2014/main" id="{06E882DC-ABD7-4719-96E5-C8D34C10CFCB}"/>
              </a:ext>
            </a:extLst>
          </p:cNvPr>
          <p:cNvSpPr>
            <a:spLocks noGrp="1"/>
          </p:cNvSpPr>
          <p:nvPr>
            <p:ph type="pic" sz="quarter" idx="51"/>
          </p:nvPr>
        </p:nvSpPr>
        <p:spPr/>
      </p:sp>
      <p:sp>
        <p:nvSpPr>
          <p:cNvPr id="44" name="Espace réservé pour une image  43">
            <a:extLst>
              <a:ext uri="{FF2B5EF4-FFF2-40B4-BE49-F238E27FC236}">
                <a16:creationId xmlns:a16="http://schemas.microsoft.com/office/drawing/2014/main" id="{22B71141-B303-42DA-8CFA-08B7F2EACF42}"/>
              </a:ext>
            </a:extLst>
          </p:cNvPr>
          <p:cNvSpPr>
            <a:spLocks noGrp="1"/>
          </p:cNvSpPr>
          <p:nvPr>
            <p:ph type="pic" sz="quarter" idx="52"/>
          </p:nvPr>
        </p:nvSpPr>
        <p:spPr/>
      </p:sp>
      <p:sp>
        <p:nvSpPr>
          <p:cNvPr id="45" name="Espace réservé pour une image  44">
            <a:extLst>
              <a:ext uri="{FF2B5EF4-FFF2-40B4-BE49-F238E27FC236}">
                <a16:creationId xmlns:a16="http://schemas.microsoft.com/office/drawing/2014/main" id="{46D98FD0-6095-4213-85D9-6F990D6F54DA}"/>
              </a:ext>
            </a:extLst>
          </p:cNvPr>
          <p:cNvSpPr>
            <a:spLocks noGrp="1"/>
          </p:cNvSpPr>
          <p:nvPr>
            <p:ph type="pic" sz="quarter" idx="53"/>
          </p:nvPr>
        </p:nvSpPr>
        <p:spPr/>
      </p:sp>
    </p:spTree>
    <p:extLst>
      <p:ext uri="{BB962C8B-B14F-4D97-AF65-F5344CB8AC3E}">
        <p14:creationId xmlns:p14="http://schemas.microsoft.com/office/powerpoint/2010/main" val="5081413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831</TotalTime>
  <Words>21</Words>
  <Application>Microsoft Office PowerPoint</Application>
  <PresentationFormat>Personnalisé</PresentationFormat>
  <Paragraphs>1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VERMANDEL</dc:creator>
  <cp:lastModifiedBy>Sebastien VERMANDEL</cp:lastModifiedBy>
  <cp:revision>44</cp:revision>
  <cp:lastPrinted>2024-03-27T08:20:19Z</cp:lastPrinted>
  <dcterms:created xsi:type="dcterms:W3CDTF">2020-09-11T11:12:44Z</dcterms:created>
  <dcterms:modified xsi:type="dcterms:W3CDTF">2024-03-29T08:37:30Z</dcterms:modified>
</cp:coreProperties>
</file>